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sldIdLst>
    <p:sldId id="256" r:id="rId2"/>
  </p:sldIdLst>
  <p:sldSz cx="25199975" cy="35999738"/>
  <p:notesSz cx="6858000" cy="9144000"/>
  <p:defaultTextStyle>
    <a:defPPr>
      <a:defRPr lang="tr-TR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816" y="-4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433C8-CDDA-4040-B1C5-C45186502022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A4ED4-3EFD-4551-8427-24BAF7A949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12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946655" y="6141325"/>
            <a:ext cx="13269217" cy="26213993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000" y="2799982"/>
            <a:ext cx="16961791" cy="16399886"/>
          </a:xfrm>
        </p:spPr>
        <p:txBody>
          <a:bodyPr anchor="b">
            <a:normAutofit/>
          </a:bodyPr>
          <a:lstStyle>
            <a:lvl1pPr algn="l">
              <a:defRPr sz="12126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999" y="20177638"/>
            <a:ext cx="13653431" cy="10044368"/>
          </a:xfrm>
        </p:spPr>
        <p:txBody>
          <a:bodyPr anchor="t">
            <a:normAutofit/>
          </a:bodyPr>
          <a:lstStyle>
            <a:lvl1pPr marL="0" indent="0" algn="l">
              <a:buNone/>
              <a:defRPr sz="5512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1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7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3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99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5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19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30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469999" y="2799979"/>
            <a:ext cx="22259978" cy="16399881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409"/>
            </a:lvl1pPr>
            <a:lvl2pPr marL="1259997" indent="0">
              <a:buNone/>
              <a:defRPr sz="4409"/>
            </a:lvl2pPr>
            <a:lvl3pPr marL="2519995" indent="0">
              <a:buNone/>
              <a:defRPr sz="4409"/>
            </a:lvl3pPr>
            <a:lvl4pPr marL="3779992" indent="0">
              <a:buNone/>
              <a:defRPr sz="4409"/>
            </a:lvl4pPr>
            <a:lvl5pPr marL="5039990" indent="0">
              <a:buNone/>
              <a:defRPr sz="4409"/>
            </a:lvl5pPr>
            <a:lvl6pPr marL="6299987" indent="0">
              <a:buNone/>
              <a:defRPr sz="4409"/>
            </a:lvl6pPr>
            <a:lvl7pPr marL="7559985" indent="0">
              <a:buNone/>
              <a:defRPr sz="4409"/>
            </a:lvl7pPr>
            <a:lvl8pPr marL="8819982" indent="0">
              <a:buNone/>
              <a:defRPr sz="4409"/>
            </a:lvl8pPr>
            <a:lvl9pPr marL="10079980" indent="0">
              <a:buNone/>
              <a:defRPr sz="4409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100003" y="20177632"/>
            <a:ext cx="20066643" cy="239998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409"/>
            </a:lvl1pPr>
            <a:lvl2pPr marL="1259997" indent="0">
              <a:buFontTx/>
              <a:buNone/>
              <a:defRPr/>
            </a:lvl2pPr>
            <a:lvl3pPr marL="2519995" indent="0">
              <a:buFontTx/>
              <a:buNone/>
              <a:defRPr/>
            </a:lvl3pPr>
            <a:lvl4pPr marL="3779992" indent="0">
              <a:buFontTx/>
              <a:buNone/>
              <a:defRPr/>
            </a:lvl4pPr>
            <a:lvl5pPr marL="503999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0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999" y="2799980"/>
            <a:ext cx="22259978" cy="15199889"/>
          </a:xfrm>
        </p:spPr>
        <p:txBody>
          <a:bodyPr anchor="ctr">
            <a:normAutofit/>
          </a:bodyPr>
          <a:lstStyle>
            <a:lvl1pPr algn="l">
              <a:defRPr sz="7717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998" y="21599843"/>
            <a:ext cx="17592449" cy="9999927"/>
          </a:xfrm>
        </p:spPr>
        <p:txBody>
          <a:bodyPr anchor="ctr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34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834" y="2799980"/>
            <a:ext cx="18904906" cy="15199889"/>
          </a:xfrm>
        </p:spPr>
        <p:txBody>
          <a:bodyPr anchor="ctr">
            <a:normAutofit/>
          </a:bodyPr>
          <a:lstStyle>
            <a:lvl1pPr algn="l">
              <a:defRPr sz="7717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39998" y="17999869"/>
            <a:ext cx="17644577" cy="2533315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259997" indent="0">
              <a:buFontTx/>
              <a:buNone/>
              <a:defRPr/>
            </a:lvl2pPr>
            <a:lvl3pPr marL="2519995" indent="0">
              <a:buFontTx/>
              <a:buNone/>
              <a:defRPr/>
            </a:lvl3pPr>
            <a:lvl4pPr marL="3779992" indent="0">
              <a:buFontTx/>
              <a:buNone/>
              <a:defRPr/>
            </a:lvl4pPr>
            <a:lvl5pPr marL="503999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000" y="22577631"/>
            <a:ext cx="17589166" cy="9022139"/>
          </a:xfrm>
        </p:spPr>
        <p:txBody>
          <a:bodyPr anchor="ctr">
            <a:normAutofit/>
          </a:bodyPr>
          <a:lstStyle>
            <a:lvl1pPr marL="0" indent="0" algn="l">
              <a:buNone/>
              <a:defRPr sz="5512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630001" y="3730283"/>
            <a:ext cx="1260327" cy="3069668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/>
            <a:r>
              <a:rPr lang="en-US" sz="2204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09980" y="14533233"/>
            <a:ext cx="1260327" cy="3069668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 algn="r"/>
            <a:r>
              <a:rPr lang="en-US" sz="2204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91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17999869"/>
            <a:ext cx="17589166" cy="8910171"/>
          </a:xfrm>
        </p:spPr>
        <p:txBody>
          <a:bodyPr anchor="b">
            <a:normAutofit/>
          </a:bodyPr>
          <a:lstStyle>
            <a:lvl1pPr algn="l">
              <a:defRPr sz="7717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998" y="26944583"/>
            <a:ext cx="17592449" cy="4655184"/>
          </a:xfrm>
        </p:spPr>
        <p:txBody>
          <a:bodyPr anchor="t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58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836" y="2799980"/>
            <a:ext cx="18904903" cy="15199889"/>
          </a:xfrm>
        </p:spPr>
        <p:txBody>
          <a:bodyPr anchor="ctr">
            <a:normAutofit/>
          </a:bodyPr>
          <a:lstStyle>
            <a:lvl1pPr algn="l">
              <a:defRPr sz="7717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70000" y="20399851"/>
            <a:ext cx="17589166" cy="55110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551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998" y="25999811"/>
            <a:ext cx="17589164" cy="5599959"/>
          </a:xfrm>
        </p:spPr>
        <p:txBody>
          <a:bodyPr anchor="t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630001" y="3730283"/>
            <a:ext cx="1260327" cy="3069668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/>
            <a:r>
              <a:rPr lang="en-US" sz="2204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09980" y="14533233"/>
            <a:ext cx="1260327" cy="3069668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 algn="r"/>
            <a:r>
              <a:rPr lang="en-US" sz="2204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654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998" y="2799980"/>
            <a:ext cx="20739982" cy="1519988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717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70000" y="20622076"/>
            <a:ext cx="17589166" cy="43999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551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998" y="25022052"/>
            <a:ext cx="17589164" cy="6577721"/>
          </a:xfrm>
        </p:spPr>
        <p:txBody>
          <a:bodyPr anchor="t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980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>
            <a:normAutofit/>
          </a:bodyPr>
          <a:lstStyle>
            <a:lvl1pPr algn="l">
              <a:defRPr sz="7717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000" y="2799985"/>
            <a:ext cx="18064576" cy="19777651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655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96376" y="2799980"/>
            <a:ext cx="5633600" cy="23199831"/>
          </a:xfrm>
        </p:spPr>
        <p:txBody>
          <a:bodyPr vert="eaVert">
            <a:normAutofit/>
          </a:bodyPr>
          <a:lstStyle>
            <a:lvl1pPr>
              <a:defRPr sz="7717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9999" y="2799980"/>
            <a:ext cx="16122064" cy="287997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313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000" y="2799980"/>
            <a:ext cx="18064576" cy="19777651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30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999" y="10399922"/>
            <a:ext cx="17644579" cy="12177691"/>
          </a:xfrm>
        </p:spPr>
        <p:txBody>
          <a:bodyPr anchor="b">
            <a:normAutofit/>
          </a:bodyPr>
          <a:lstStyle>
            <a:lvl1pPr algn="l">
              <a:defRPr sz="8819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000" y="23555385"/>
            <a:ext cx="17644577" cy="8044388"/>
          </a:xfrm>
        </p:spPr>
        <p:txBody>
          <a:bodyPr anchor="t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15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>
            <a:normAutofit/>
          </a:bodyPr>
          <a:lstStyle>
            <a:lvl1pPr>
              <a:defRPr sz="881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470000" y="2799982"/>
            <a:ext cx="10885725" cy="19777636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12849016" y="2799979"/>
            <a:ext cx="10880960" cy="1973319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2786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>
            <a:normAutofit/>
          </a:bodyPr>
          <a:lstStyle>
            <a:lvl1pPr>
              <a:defRPr sz="881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0001" y="2799979"/>
            <a:ext cx="10243321" cy="3199977"/>
          </a:xfrm>
        </p:spPr>
        <p:txBody>
          <a:bodyPr anchor="b">
            <a:noAutofit/>
          </a:bodyPr>
          <a:lstStyle>
            <a:lvl1pPr marL="0" indent="0">
              <a:buNone/>
              <a:defRPr sz="6614" b="0" cap="all">
                <a:solidFill>
                  <a:schemeClr val="tx1"/>
                </a:solidFill>
              </a:defRPr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997" y="5999959"/>
            <a:ext cx="10873323" cy="1657765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379953" y="2974981"/>
            <a:ext cx="10373359" cy="3024975"/>
          </a:xfrm>
        </p:spPr>
        <p:txBody>
          <a:bodyPr anchor="b">
            <a:noAutofit/>
          </a:bodyPr>
          <a:lstStyle>
            <a:lvl1pPr marL="0" indent="0">
              <a:buNone/>
              <a:defRPr sz="6614" b="0" cap="all">
                <a:solidFill>
                  <a:schemeClr val="tx1"/>
                </a:solidFill>
              </a:defRPr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49018" y="5999956"/>
            <a:ext cx="10904294" cy="16533213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979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>
            <a:normAutofit/>
          </a:bodyPr>
          <a:lstStyle>
            <a:lvl1pPr>
              <a:defRPr sz="881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83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83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3320" y="2799980"/>
            <a:ext cx="8819991" cy="7999942"/>
          </a:xfrm>
        </p:spPr>
        <p:txBody>
          <a:bodyPr anchor="b">
            <a:normAutofit/>
          </a:bodyPr>
          <a:lstStyle>
            <a:lvl1pPr algn="l">
              <a:defRPr sz="5512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997" y="2799980"/>
            <a:ext cx="12232777" cy="2879979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3320" y="11599929"/>
            <a:ext cx="8819991" cy="10977700"/>
          </a:xfrm>
        </p:spPr>
        <p:txBody>
          <a:bodyPr anchor="t">
            <a:normAutofit/>
          </a:bodyPr>
          <a:lstStyle>
            <a:lvl1pPr marL="0" indent="0">
              <a:buNone/>
              <a:defRPr sz="4409"/>
            </a:lvl1pPr>
            <a:lvl2pPr marL="1259997" indent="0">
              <a:buNone/>
              <a:defRPr sz="3307"/>
            </a:lvl2pPr>
            <a:lvl3pPr marL="2519995" indent="0">
              <a:buNone/>
              <a:defRPr sz="2756"/>
            </a:lvl3pPr>
            <a:lvl4pPr marL="3779992" indent="0">
              <a:buNone/>
              <a:defRPr sz="2480"/>
            </a:lvl4pPr>
            <a:lvl5pPr marL="5039990" indent="0">
              <a:buNone/>
              <a:defRPr sz="2480"/>
            </a:lvl5pPr>
            <a:lvl6pPr marL="6299987" indent="0">
              <a:buNone/>
              <a:defRPr sz="2480"/>
            </a:lvl6pPr>
            <a:lvl7pPr marL="7559985" indent="0">
              <a:buNone/>
              <a:defRPr sz="2480"/>
            </a:lvl7pPr>
            <a:lvl8pPr marL="8819982" indent="0">
              <a:buNone/>
              <a:defRPr sz="2480"/>
            </a:lvl8pPr>
            <a:lvl9pPr marL="10079980" indent="0">
              <a:buNone/>
              <a:defRPr sz="248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70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9988" y="7599945"/>
            <a:ext cx="9819993" cy="5999956"/>
          </a:xfrm>
        </p:spPr>
        <p:txBody>
          <a:bodyPr anchor="b">
            <a:normAutofit/>
          </a:bodyPr>
          <a:lstStyle>
            <a:lvl1pPr algn="l">
              <a:defRPr sz="6614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099998" y="4799965"/>
            <a:ext cx="9042045" cy="2519981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409"/>
            </a:lvl1pPr>
            <a:lvl2pPr marL="1259997" indent="0">
              <a:buNone/>
              <a:defRPr sz="4409"/>
            </a:lvl2pPr>
            <a:lvl3pPr marL="2519995" indent="0">
              <a:buNone/>
              <a:defRPr sz="4409"/>
            </a:lvl3pPr>
            <a:lvl4pPr marL="3779992" indent="0">
              <a:buNone/>
              <a:defRPr sz="4409"/>
            </a:lvl4pPr>
            <a:lvl5pPr marL="5039990" indent="0">
              <a:buNone/>
              <a:defRPr sz="4409"/>
            </a:lvl5pPr>
            <a:lvl6pPr marL="6299987" indent="0">
              <a:buNone/>
              <a:defRPr sz="4409"/>
            </a:lvl6pPr>
            <a:lvl7pPr marL="7559985" indent="0">
              <a:buNone/>
              <a:defRPr sz="4409"/>
            </a:lvl7pPr>
            <a:lvl8pPr marL="8819982" indent="0">
              <a:buNone/>
              <a:defRPr sz="4409"/>
            </a:lvl8pPr>
            <a:lvl9pPr marL="10079980" indent="0">
              <a:buNone/>
              <a:defRPr sz="4409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0615" y="14399895"/>
            <a:ext cx="9822652" cy="10933254"/>
          </a:xfrm>
        </p:spPr>
        <p:txBody>
          <a:bodyPr anchor="t">
            <a:normAutofit/>
          </a:bodyPr>
          <a:lstStyle>
            <a:lvl1pPr marL="0" indent="0">
              <a:buNone/>
              <a:defRPr sz="4961"/>
            </a:lvl1pPr>
            <a:lvl2pPr marL="1259997" indent="0">
              <a:buNone/>
              <a:defRPr sz="3307"/>
            </a:lvl2pPr>
            <a:lvl3pPr marL="2519995" indent="0">
              <a:buNone/>
              <a:defRPr sz="2756"/>
            </a:lvl3pPr>
            <a:lvl4pPr marL="3779992" indent="0">
              <a:buNone/>
              <a:defRPr sz="2480"/>
            </a:lvl4pPr>
            <a:lvl5pPr marL="5039990" indent="0">
              <a:buNone/>
              <a:defRPr sz="2480"/>
            </a:lvl5pPr>
            <a:lvl6pPr marL="6299987" indent="0">
              <a:buNone/>
              <a:defRPr sz="2480"/>
            </a:lvl6pPr>
            <a:lvl7pPr marL="7559985" indent="0">
              <a:buNone/>
              <a:defRPr sz="2480"/>
            </a:lvl7pPr>
            <a:lvl8pPr marL="8819982" indent="0">
              <a:buNone/>
              <a:defRPr sz="2480"/>
            </a:lvl8pPr>
            <a:lvl9pPr marL="10079980" indent="0">
              <a:buNone/>
              <a:defRPr sz="248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69999" y="32399767"/>
            <a:ext cx="16016546" cy="1916653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82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383732" y="20444300"/>
            <a:ext cx="6808337" cy="1395545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000" y="2799985"/>
            <a:ext cx="18064576" cy="19777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7034" y="32399782"/>
            <a:ext cx="3308359" cy="19166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75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601935-8401-4089-A361-9AEBA94F675F}" type="datetimeFigureOut">
              <a:rPr lang="tr-TR" smtClean="0"/>
              <a:t>15.10.2021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9999" y="32399767"/>
            <a:ext cx="16016546" cy="19166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75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25564" y="29283139"/>
            <a:ext cx="2361552" cy="3516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1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5FE7FE-E06C-4961-A05D-4EBAC50E6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432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1259997" rtl="0" eaLnBrk="1" latinLnBrk="0" hangingPunct="1">
        <a:spcBef>
          <a:spcPct val="0"/>
        </a:spcBef>
        <a:buNone/>
        <a:defRPr sz="881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787498" indent="-787498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51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2047496" indent="-787498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96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3307493" indent="-787498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40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4252491" indent="-4724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5512489" indent="-4724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6929986" indent="-6299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8189984" indent="-6299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9449981" indent="-6299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10709979" indent="-6299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etin kutusu 29"/>
          <p:cNvSpPr txBox="1"/>
          <p:nvPr/>
        </p:nvSpPr>
        <p:spPr>
          <a:xfrm>
            <a:off x="7122695" y="1232511"/>
            <a:ext cx="10539664" cy="172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7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Adı</a:t>
            </a:r>
            <a:endParaRPr lang="tr-TR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46" y="698459"/>
            <a:ext cx="4081359" cy="408135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744327" y="2384652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Yazar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Gazi Üniversitesi TUSAŞ Kazan Meslek Yüksekokulu, Program Adı</a:t>
            </a:r>
          </a:p>
        </p:txBody>
      </p:sp>
    </p:spTree>
    <p:extLst>
      <p:ext uri="{BB962C8B-B14F-4D97-AF65-F5344CB8AC3E}">
        <p14:creationId xmlns:p14="http://schemas.microsoft.com/office/powerpoint/2010/main" val="1331759237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12</Words>
  <Application>Microsoft Office PowerPoint</Application>
  <PresentationFormat>Özel</PresentationFormat>
  <Paragraphs>3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Wingdings 3</vt:lpstr>
      <vt:lpstr>Dilim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mypci</dc:creator>
  <cp:lastModifiedBy>Erkutay TAŞDEMİRCİ</cp:lastModifiedBy>
  <cp:revision>44</cp:revision>
  <dcterms:created xsi:type="dcterms:W3CDTF">2021-04-21T18:48:59Z</dcterms:created>
  <dcterms:modified xsi:type="dcterms:W3CDTF">2021-10-15T19:20:16Z</dcterms:modified>
</cp:coreProperties>
</file>