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</p:sldIdLst>
  <p:sldSz cx="18288000" cy="10287000"/>
  <p:notesSz cx="6858000" cy="9144000"/>
  <p:embeddedFontLst>
    <p:embeddedFont>
      <p:font typeface="Source Sans Pro" charset="1" panose="020B0503030403020204"/>
      <p:regular r:id="rId6"/>
    </p:embeddedFont>
    <p:embeddedFont>
      <p:font typeface="Source Sans Pro Bold" charset="1" panose="020B0703030403020204"/>
      <p:regular r:id="rId7"/>
    </p:embeddedFont>
    <p:embeddedFont>
      <p:font typeface="Source Sans Pro Italics" charset="1" panose="020B0503030403090204"/>
      <p:regular r:id="rId8"/>
    </p:embeddedFont>
    <p:embeddedFont>
      <p:font typeface="Source Sans Pro Bold Italics" charset="1" panose="020B070303040309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Dynamo Bold" charset="1" panose="020B050402020A080404"/>
      <p:regular r:id="rId14"/>
    </p:embeddedFont>
    <p:embeddedFont>
      <p:font typeface="Dynamo Medium" charset="1" panose="020B060402020A080404"/>
      <p:regular r:id="rId15"/>
    </p:embeddedFont>
    <p:embeddedFont>
      <p:font typeface="Assistant" charset="1" panose="00000500000000000000"/>
      <p:regular r:id="rId16"/>
    </p:embeddedFont>
    <p:embeddedFont>
      <p:font typeface="Assistant Bold" charset="1" panose="00000800000000000000"/>
      <p:regular r:id="rId17"/>
    </p:embeddedFont>
    <p:embeddedFont>
      <p:font typeface="Assistant Extra-Light" charset="1" panose="00000300000000000000"/>
      <p:regular r:id="rId18"/>
    </p:embeddedFont>
    <p:embeddedFont>
      <p:font typeface="Assistant Light" charset="1" panose="00000400000000000000"/>
      <p:regular r:id="rId19"/>
    </p:embeddedFont>
    <p:embeddedFont>
      <p:font typeface="Assistant Semi-Bold" charset="1" panose="00000700000000000000"/>
      <p:regular r:id="rId20"/>
    </p:embeddedFont>
    <p:embeddedFont>
      <p:font typeface="Assistant Ultra-Bold" charset="1" panose="000009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5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8.png" Type="http://schemas.openxmlformats.org/officeDocument/2006/relationships/image"/><Relationship Id="rId5" Target="../media/image22.png" Type="http://schemas.openxmlformats.org/officeDocument/2006/relationships/image"/><Relationship Id="rId6" Target="../media/image5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5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5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3448197" y="2398023"/>
            <a:ext cx="10522735" cy="5490954"/>
          </a:xfrm>
          <a:custGeom>
            <a:avLst/>
            <a:gdLst/>
            <a:ahLst/>
            <a:cxnLst/>
            <a:rect r="r" b="b" t="t" l="l"/>
            <a:pathLst>
              <a:path h="5490954" w="10522735">
                <a:moveTo>
                  <a:pt x="0" y="0"/>
                </a:moveTo>
                <a:lnTo>
                  <a:pt x="10522734" y="0"/>
                </a:lnTo>
                <a:lnTo>
                  <a:pt x="10522734" y="5490954"/>
                </a:lnTo>
                <a:lnTo>
                  <a:pt x="0" y="549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846849" y="-754555"/>
            <a:ext cx="11434572" cy="11434527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7096" t="0" r="-30175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7342170" y="7725880"/>
            <a:ext cx="7009358" cy="1398154"/>
            <a:chOff x="0" y="0"/>
            <a:chExt cx="9345810" cy="1864205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9345810" cy="1546271"/>
              <a:chOff x="0" y="0"/>
              <a:chExt cx="1250766" cy="2069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18844" y="0"/>
                <a:ext cx="1213078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13078">
                    <a:moveTo>
                      <a:pt x="218760" y="0"/>
                    </a:moveTo>
                    <a:lnTo>
                      <a:pt x="1197518" y="0"/>
                    </a:lnTo>
                    <a:cubicBezTo>
                      <a:pt x="1203332" y="0"/>
                      <a:pt x="1208579" y="3488"/>
                      <a:pt x="1210829" y="8850"/>
                    </a:cubicBezTo>
                    <a:cubicBezTo>
                      <a:pt x="1213078" y="14212"/>
                      <a:pt x="1211891" y="20399"/>
                      <a:pt x="1207817" y="24548"/>
                    </a:cubicBezTo>
                    <a:lnTo>
                      <a:pt x="1052827" y="182392"/>
                    </a:lnTo>
                    <a:cubicBezTo>
                      <a:pt x="1037408" y="198094"/>
                      <a:pt x="1016325" y="206940"/>
                      <a:pt x="994318" y="206940"/>
                    </a:cubicBezTo>
                    <a:lnTo>
                      <a:pt x="15560" y="206940"/>
                    </a:lnTo>
                    <a:cubicBezTo>
                      <a:pt x="9746" y="206940"/>
                      <a:pt x="4499" y="203452"/>
                      <a:pt x="2249" y="198090"/>
                    </a:cubicBezTo>
                    <a:cubicBezTo>
                      <a:pt x="0" y="192728"/>
                      <a:pt x="1187" y="186541"/>
                      <a:pt x="5261" y="182392"/>
                    </a:cubicBezTo>
                    <a:lnTo>
                      <a:pt x="160251" y="24548"/>
                    </a:lnTo>
                    <a:cubicBezTo>
                      <a:pt x="175670" y="8846"/>
                      <a:pt x="196753" y="0"/>
                      <a:pt x="218760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451974" y="1170495"/>
              <a:ext cx="4192850" cy="693710"/>
              <a:chOff x="0" y="0"/>
              <a:chExt cx="1250766" cy="20694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22107" y="0"/>
                <a:ext cx="1206553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06553">
                    <a:moveTo>
                      <a:pt x="221454" y="0"/>
                    </a:moveTo>
                    <a:lnTo>
                      <a:pt x="1188298" y="0"/>
                    </a:lnTo>
                    <a:cubicBezTo>
                      <a:pt x="1195119" y="0"/>
                      <a:pt x="1201274" y="4093"/>
                      <a:pt x="1203913" y="10382"/>
                    </a:cubicBezTo>
                    <a:cubicBezTo>
                      <a:pt x="1206552" y="16672"/>
                      <a:pt x="1205160" y="23932"/>
                      <a:pt x="1200381" y="28799"/>
                    </a:cubicBezTo>
                    <a:lnTo>
                      <a:pt x="1053737" y="178141"/>
                    </a:lnTo>
                    <a:cubicBezTo>
                      <a:pt x="1035649" y="196563"/>
                      <a:pt x="1010915" y="206940"/>
                      <a:pt x="985098" y="206940"/>
                    </a:cubicBezTo>
                    <a:lnTo>
                      <a:pt x="18254" y="206940"/>
                    </a:lnTo>
                    <a:cubicBezTo>
                      <a:pt x="11433" y="206940"/>
                      <a:pt x="5278" y="202848"/>
                      <a:pt x="2639" y="196558"/>
                    </a:cubicBezTo>
                    <a:cubicBezTo>
                      <a:pt x="0" y="190268"/>
                      <a:pt x="1392" y="183008"/>
                      <a:pt x="6171" y="178141"/>
                    </a:cubicBezTo>
                    <a:lnTo>
                      <a:pt x="152815" y="28799"/>
                    </a:lnTo>
                    <a:cubicBezTo>
                      <a:pt x="170903" y="10377"/>
                      <a:pt x="195637" y="0"/>
                      <a:pt x="221454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8909240" y="1005824"/>
            <a:ext cx="4593733" cy="459373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2498" lIns="52498" bIns="52498" rIns="52498"/>
            <a:lstStyle/>
            <a:p>
              <a:pPr algn="ctr">
                <a:lnSpc>
                  <a:spcPts val="1993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9046583" y="1150177"/>
            <a:ext cx="4305044" cy="4305027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4235925" y="172338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5"/>
                </a:lnTo>
                <a:lnTo>
                  <a:pt x="0" y="5768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384764" y="45924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3"/>
                </a:lnTo>
                <a:lnTo>
                  <a:pt x="0" y="829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716852" y="9258300"/>
            <a:ext cx="8061967" cy="997668"/>
          </a:xfrm>
          <a:custGeom>
            <a:avLst/>
            <a:gdLst/>
            <a:ahLst/>
            <a:cxnLst/>
            <a:rect r="r" b="b" t="t" l="l"/>
            <a:pathLst>
              <a:path h="997668" w="8061967">
                <a:moveTo>
                  <a:pt x="0" y="0"/>
                </a:moveTo>
                <a:lnTo>
                  <a:pt x="8061967" y="0"/>
                </a:lnTo>
                <a:lnTo>
                  <a:pt x="8061967" y="997668"/>
                </a:lnTo>
                <a:lnTo>
                  <a:pt x="0" y="9976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5499141"/>
            <a:ext cx="10177407" cy="945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39"/>
              </a:lnSpc>
            </a:pPr>
            <a:r>
              <a:rPr lang="en-US" sz="5527">
                <a:solidFill>
                  <a:srgbClr val="123971"/>
                </a:solidFill>
                <a:latin typeface="Source Sans Pro Bold"/>
              </a:rPr>
              <a:t>ÖĞRENCİ PROJELERİ KONGRESİ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406045" y="6134984"/>
            <a:ext cx="8045274" cy="1425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608"/>
              </a:lnSpc>
            </a:pPr>
            <a:r>
              <a:rPr lang="en-US" sz="8291" spc="33">
                <a:solidFill>
                  <a:srgbClr val="519DD6"/>
                </a:solidFill>
                <a:latin typeface="Dynamo Medium"/>
              </a:rPr>
              <a:t>VE BİLİM ŞENLİĞİ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5152203"/>
            <a:ext cx="8809305" cy="447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91"/>
              </a:lnSpc>
            </a:pPr>
            <a:r>
              <a:rPr lang="en-US" sz="3178">
                <a:solidFill>
                  <a:srgbClr val="519DD6"/>
                </a:solidFill>
                <a:latin typeface="Source Sans Pro Bold"/>
              </a:rPr>
              <a:t>Gazi Üniversitesi Öğrencileri Projelerini Sunuyor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713555" y="7924878"/>
            <a:ext cx="4631845" cy="398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48"/>
              </a:lnSpc>
            </a:pPr>
            <a:r>
              <a:rPr lang="en-US" sz="2786">
                <a:solidFill>
                  <a:srgbClr val="FCFDFD"/>
                </a:solidFill>
                <a:latin typeface="Source Sans Pro"/>
              </a:rPr>
              <a:t>TÜBİTAK Başkanı Prof. Dr.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48298" y="8342099"/>
            <a:ext cx="4631845" cy="398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48"/>
              </a:lnSpc>
            </a:pPr>
            <a:r>
              <a:rPr lang="en-US" sz="2786">
                <a:solidFill>
                  <a:srgbClr val="FCFDFD"/>
                </a:solidFill>
                <a:latin typeface="Source Sans Pro"/>
              </a:rPr>
              <a:t>Hasan MANDAL’ın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206107" y="8683594"/>
            <a:ext cx="2035226" cy="348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2"/>
              </a:lnSpc>
              <a:spcBef>
                <a:spcPct val="0"/>
              </a:spcBef>
            </a:pPr>
            <a:r>
              <a:rPr lang="en-US" sz="2391">
                <a:solidFill>
                  <a:srgbClr val="FCFDFD"/>
                </a:solidFill>
                <a:latin typeface="Source Sans Pro Italics"/>
              </a:rPr>
              <a:t>katılımlarıyla...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784988">
            <a:off x="-5386948" y="-2297740"/>
            <a:ext cx="10773895" cy="6652880"/>
          </a:xfrm>
          <a:custGeom>
            <a:avLst/>
            <a:gdLst/>
            <a:ahLst/>
            <a:cxnLst/>
            <a:rect r="r" b="b" t="t" l="l"/>
            <a:pathLst>
              <a:path h="6652880" w="10773895">
                <a:moveTo>
                  <a:pt x="0" y="0"/>
                </a:moveTo>
                <a:lnTo>
                  <a:pt x="10773896" y="0"/>
                </a:lnTo>
                <a:lnTo>
                  <a:pt x="10773896" y="6652880"/>
                </a:lnTo>
                <a:lnTo>
                  <a:pt x="0" y="6652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61783">
            <a:off x="-2150393" y="-1597808"/>
            <a:ext cx="6000674" cy="4342306"/>
          </a:xfrm>
          <a:custGeom>
            <a:avLst/>
            <a:gdLst/>
            <a:ahLst/>
            <a:cxnLst/>
            <a:rect r="r" b="b" t="t" l="l"/>
            <a:pathLst>
              <a:path h="4342306" w="6000674">
                <a:moveTo>
                  <a:pt x="0" y="0"/>
                </a:moveTo>
                <a:lnTo>
                  <a:pt x="6000674" y="0"/>
                </a:lnTo>
                <a:lnTo>
                  <a:pt x="6000674" y="4342306"/>
                </a:lnTo>
                <a:lnTo>
                  <a:pt x="0" y="4342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22729">
            <a:off x="13463970" y="5931860"/>
            <a:ext cx="10773895" cy="6652880"/>
          </a:xfrm>
          <a:custGeom>
            <a:avLst/>
            <a:gdLst/>
            <a:ahLst/>
            <a:cxnLst/>
            <a:rect r="r" b="b" t="t" l="l"/>
            <a:pathLst>
              <a:path h="6652880" w="10773895">
                <a:moveTo>
                  <a:pt x="0" y="0"/>
                </a:moveTo>
                <a:lnTo>
                  <a:pt x="10773895" y="0"/>
                </a:lnTo>
                <a:lnTo>
                  <a:pt x="10773895" y="6652880"/>
                </a:lnTo>
                <a:lnTo>
                  <a:pt x="0" y="6652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616117">
            <a:off x="14754144" y="7087147"/>
            <a:ext cx="6000674" cy="4342306"/>
          </a:xfrm>
          <a:custGeom>
            <a:avLst/>
            <a:gdLst/>
            <a:ahLst/>
            <a:cxnLst/>
            <a:rect r="r" b="b" t="t" l="l"/>
            <a:pathLst>
              <a:path h="4342306" w="6000674">
                <a:moveTo>
                  <a:pt x="0" y="0"/>
                </a:moveTo>
                <a:lnTo>
                  <a:pt x="6000675" y="0"/>
                </a:lnTo>
                <a:lnTo>
                  <a:pt x="6000675" y="4342306"/>
                </a:lnTo>
                <a:lnTo>
                  <a:pt x="0" y="4342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71247" y="325402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220086" y="198988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5400000">
            <a:off x="11351324" y="2398023"/>
            <a:ext cx="10522735" cy="5490954"/>
          </a:xfrm>
          <a:custGeom>
            <a:avLst/>
            <a:gdLst/>
            <a:ahLst/>
            <a:cxnLst/>
            <a:rect r="r" b="b" t="t" l="l"/>
            <a:pathLst>
              <a:path h="5490954" w="10522735">
                <a:moveTo>
                  <a:pt x="0" y="5490954"/>
                </a:moveTo>
                <a:lnTo>
                  <a:pt x="10522735" y="5490954"/>
                </a:lnTo>
                <a:lnTo>
                  <a:pt x="10522735" y="0"/>
                </a:lnTo>
                <a:lnTo>
                  <a:pt x="0" y="0"/>
                </a:lnTo>
                <a:lnTo>
                  <a:pt x="0" y="54909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71725" y="2285693"/>
            <a:ext cx="7009358" cy="1398154"/>
            <a:chOff x="0" y="0"/>
            <a:chExt cx="9345810" cy="186420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345810" cy="1546271"/>
              <a:chOff x="0" y="0"/>
              <a:chExt cx="1250766" cy="20694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18844" y="0"/>
                <a:ext cx="1213078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13078">
                    <a:moveTo>
                      <a:pt x="218760" y="0"/>
                    </a:moveTo>
                    <a:lnTo>
                      <a:pt x="1197518" y="0"/>
                    </a:lnTo>
                    <a:cubicBezTo>
                      <a:pt x="1203332" y="0"/>
                      <a:pt x="1208579" y="3488"/>
                      <a:pt x="1210829" y="8850"/>
                    </a:cubicBezTo>
                    <a:cubicBezTo>
                      <a:pt x="1213078" y="14212"/>
                      <a:pt x="1211891" y="20399"/>
                      <a:pt x="1207817" y="24548"/>
                    </a:cubicBezTo>
                    <a:lnTo>
                      <a:pt x="1052827" y="182392"/>
                    </a:lnTo>
                    <a:cubicBezTo>
                      <a:pt x="1037408" y="198094"/>
                      <a:pt x="1016325" y="206940"/>
                      <a:pt x="994318" y="206940"/>
                    </a:cubicBezTo>
                    <a:lnTo>
                      <a:pt x="15560" y="206940"/>
                    </a:lnTo>
                    <a:cubicBezTo>
                      <a:pt x="9746" y="206940"/>
                      <a:pt x="4499" y="203452"/>
                      <a:pt x="2249" y="198090"/>
                    </a:cubicBezTo>
                    <a:cubicBezTo>
                      <a:pt x="0" y="192728"/>
                      <a:pt x="1187" y="186541"/>
                      <a:pt x="5261" y="182392"/>
                    </a:cubicBezTo>
                    <a:lnTo>
                      <a:pt x="160251" y="24548"/>
                    </a:lnTo>
                    <a:cubicBezTo>
                      <a:pt x="175670" y="8846"/>
                      <a:pt x="196753" y="0"/>
                      <a:pt x="218760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4451974" y="1170495"/>
              <a:ext cx="4192850" cy="693710"/>
              <a:chOff x="0" y="0"/>
              <a:chExt cx="1250766" cy="20694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22107" y="0"/>
                <a:ext cx="1206553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06553">
                    <a:moveTo>
                      <a:pt x="221454" y="0"/>
                    </a:moveTo>
                    <a:lnTo>
                      <a:pt x="1188298" y="0"/>
                    </a:lnTo>
                    <a:cubicBezTo>
                      <a:pt x="1195119" y="0"/>
                      <a:pt x="1201274" y="4093"/>
                      <a:pt x="1203913" y="10382"/>
                    </a:cubicBezTo>
                    <a:cubicBezTo>
                      <a:pt x="1206552" y="16672"/>
                      <a:pt x="1205160" y="23932"/>
                      <a:pt x="1200381" y="28799"/>
                    </a:cubicBezTo>
                    <a:lnTo>
                      <a:pt x="1053737" y="178141"/>
                    </a:lnTo>
                    <a:cubicBezTo>
                      <a:pt x="1035649" y="196563"/>
                      <a:pt x="1010915" y="206940"/>
                      <a:pt x="985098" y="206940"/>
                    </a:cubicBezTo>
                    <a:lnTo>
                      <a:pt x="18254" y="206940"/>
                    </a:lnTo>
                    <a:cubicBezTo>
                      <a:pt x="11433" y="206940"/>
                      <a:pt x="5278" y="202848"/>
                      <a:pt x="2639" y="196558"/>
                    </a:cubicBezTo>
                    <a:cubicBezTo>
                      <a:pt x="0" y="190268"/>
                      <a:pt x="1392" y="183008"/>
                      <a:pt x="6171" y="178141"/>
                    </a:cubicBezTo>
                    <a:lnTo>
                      <a:pt x="152815" y="28799"/>
                    </a:lnTo>
                    <a:cubicBezTo>
                      <a:pt x="170903" y="10377"/>
                      <a:pt x="195637" y="0"/>
                      <a:pt x="221454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</p:grpSp>
      <p:grpSp>
        <p:nvGrpSpPr>
          <p:cNvPr name="Group 10" id="10"/>
          <p:cNvGrpSpPr/>
          <p:nvPr/>
        </p:nvGrpSpPr>
        <p:grpSpPr>
          <a:xfrm rot="0">
            <a:off x="-4262586" y="-573763"/>
            <a:ext cx="11434572" cy="11434527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45" t="0" r="-50112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75583" y="4940839"/>
            <a:ext cx="5114123" cy="5114123"/>
            <a:chOff x="0" y="0"/>
            <a:chExt cx="6818831" cy="681883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6818831" cy="6818831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E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2498" lIns="52498" bIns="52498" rIns="52498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03869" y="214274"/>
              <a:ext cx="6390308" cy="6390283"/>
              <a:chOff x="0" y="0"/>
              <a:chExt cx="6350000" cy="634997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0" r="-49999" b="0"/>
                </a:stretch>
              </a:blip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8596420" y="3602644"/>
            <a:ext cx="7004506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9"/>
              </a:lnSpc>
            </a:pPr>
            <a:r>
              <a:rPr lang="en-US" sz="11999">
                <a:solidFill>
                  <a:srgbClr val="123971"/>
                </a:solidFill>
                <a:latin typeface="Dynamo Medium"/>
              </a:rPr>
              <a:t>TEŞEKKÜR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387777" y="4914900"/>
            <a:ext cx="5867875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9"/>
              </a:lnSpc>
            </a:pPr>
            <a:r>
              <a:rPr lang="en-US" sz="11999" spc="47">
                <a:solidFill>
                  <a:srgbClr val="56AAF0"/>
                </a:solidFill>
                <a:latin typeface="Dynamo Medium"/>
              </a:rPr>
              <a:t>EDERİZ.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867219" y="2454628"/>
            <a:ext cx="5039044" cy="717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3"/>
              </a:lnSpc>
            </a:pPr>
            <a:r>
              <a:rPr lang="en-US" sz="2481">
                <a:solidFill>
                  <a:srgbClr val="FCFDFD"/>
                </a:solidFill>
                <a:latin typeface="Source Sans Pro Bold"/>
              </a:rPr>
              <a:t>GAZİ ÜNİVERSİTESİ 1. ÖĞRENCİ PROJELERİ VE BİLİM KONGRESİNE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483810" y="325402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632649" y="198988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276404" y="3289846"/>
            <a:ext cx="2847491" cy="293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8"/>
              </a:lnSpc>
            </a:pPr>
            <a:r>
              <a:rPr lang="en-US" sz="2007">
                <a:solidFill>
                  <a:srgbClr val="FCFDFD"/>
                </a:solidFill>
                <a:latin typeface="Source Sans Pro Bold"/>
              </a:rPr>
              <a:t>KATILDIĞINIZ İÇİN....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4751090" y="1897973"/>
            <a:ext cx="10511830" cy="6491055"/>
          </a:xfrm>
          <a:custGeom>
            <a:avLst/>
            <a:gdLst/>
            <a:ahLst/>
            <a:cxnLst/>
            <a:rect r="r" b="b" t="t" l="l"/>
            <a:pathLst>
              <a:path h="6491055" w="10511830">
                <a:moveTo>
                  <a:pt x="0" y="0"/>
                </a:moveTo>
                <a:lnTo>
                  <a:pt x="10511830" y="0"/>
                </a:lnTo>
                <a:lnTo>
                  <a:pt x="10511830" y="6491054"/>
                </a:lnTo>
                <a:lnTo>
                  <a:pt x="0" y="6491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497275" y="3669923"/>
            <a:ext cx="5762025" cy="4626279"/>
            <a:chOff x="0" y="0"/>
            <a:chExt cx="7467600" cy="59956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3"/>
              <a:stretch>
                <a:fillRect l="0" t="-9078" r="0" b="-9078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983780" y="1828873"/>
            <a:ext cx="6114567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123971"/>
                </a:solidFill>
                <a:latin typeface="Dynamo Medium"/>
              </a:rPr>
              <a:t>İÇİNDEKİLER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83780" y="3524177"/>
            <a:ext cx="5251492" cy="530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  <a:p>
            <a:pPr marL="647700" indent="-323850" lvl="1">
              <a:lnSpc>
                <a:spcPts val="4199"/>
              </a:lnSpc>
              <a:buAutoNum type="arabicPeriod" startAt="1"/>
            </a:pPr>
            <a:r>
              <a:rPr lang="en-US" sz="2999" spc="11">
                <a:solidFill>
                  <a:srgbClr val="3275C5"/>
                </a:solidFill>
                <a:latin typeface="Source Sans Pro"/>
              </a:rPr>
              <a:t>.......................................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071247" y="325402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20086" y="198988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784988">
            <a:off x="-5386948" y="-2297740"/>
            <a:ext cx="10773895" cy="6652880"/>
          </a:xfrm>
          <a:custGeom>
            <a:avLst/>
            <a:gdLst/>
            <a:ahLst/>
            <a:cxnLst/>
            <a:rect r="r" b="b" t="t" l="l"/>
            <a:pathLst>
              <a:path h="6652880" w="10773895">
                <a:moveTo>
                  <a:pt x="0" y="0"/>
                </a:moveTo>
                <a:lnTo>
                  <a:pt x="10773896" y="0"/>
                </a:lnTo>
                <a:lnTo>
                  <a:pt x="10773896" y="6652880"/>
                </a:lnTo>
                <a:lnTo>
                  <a:pt x="0" y="6652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61783">
            <a:off x="-2150393" y="-1597808"/>
            <a:ext cx="6000674" cy="4342306"/>
          </a:xfrm>
          <a:custGeom>
            <a:avLst/>
            <a:gdLst/>
            <a:ahLst/>
            <a:cxnLst/>
            <a:rect r="r" b="b" t="t" l="l"/>
            <a:pathLst>
              <a:path h="4342306" w="6000674">
                <a:moveTo>
                  <a:pt x="0" y="0"/>
                </a:moveTo>
                <a:lnTo>
                  <a:pt x="6000674" y="0"/>
                </a:lnTo>
                <a:lnTo>
                  <a:pt x="6000674" y="4342306"/>
                </a:lnTo>
                <a:lnTo>
                  <a:pt x="0" y="4342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22729">
            <a:off x="13463970" y="5931860"/>
            <a:ext cx="10773895" cy="6652880"/>
          </a:xfrm>
          <a:custGeom>
            <a:avLst/>
            <a:gdLst/>
            <a:ahLst/>
            <a:cxnLst/>
            <a:rect r="r" b="b" t="t" l="l"/>
            <a:pathLst>
              <a:path h="6652880" w="10773895">
                <a:moveTo>
                  <a:pt x="0" y="0"/>
                </a:moveTo>
                <a:lnTo>
                  <a:pt x="10773895" y="0"/>
                </a:lnTo>
                <a:lnTo>
                  <a:pt x="10773895" y="6652880"/>
                </a:lnTo>
                <a:lnTo>
                  <a:pt x="0" y="6652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616117">
            <a:off x="14754144" y="7087147"/>
            <a:ext cx="6000674" cy="4342306"/>
          </a:xfrm>
          <a:custGeom>
            <a:avLst/>
            <a:gdLst/>
            <a:ahLst/>
            <a:cxnLst/>
            <a:rect r="r" b="b" t="t" l="l"/>
            <a:pathLst>
              <a:path h="4342306" w="6000674">
                <a:moveTo>
                  <a:pt x="0" y="0"/>
                </a:moveTo>
                <a:lnTo>
                  <a:pt x="6000675" y="0"/>
                </a:lnTo>
                <a:lnTo>
                  <a:pt x="6000675" y="4342306"/>
                </a:lnTo>
                <a:lnTo>
                  <a:pt x="0" y="4342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71247" y="325402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220086" y="198988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80280">
            <a:off x="-1340224" y="-2572471"/>
            <a:ext cx="8627188" cy="5144941"/>
          </a:xfrm>
          <a:custGeom>
            <a:avLst/>
            <a:gdLst/>
            <a:ahLst/>
            <a:cxnLst/>
            <a:rect r="r" b="b" t="t" l="l"/>
            <a:pathLst>
              <a:path h="5144941" w="8627188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20853">
            <a:off x="11232533" y="7572586"/>
            <a:ext cx="8627188" cy="5144941"/>
          </a:xfrm>
          <a:custGeom>
            <a:avLst/>
            <a:gdLst/>
            <a:ahLst/>
            <a:cxnLst/>
            <a:rect r="r" b="b" t="t" l="l"/>
            <a:pathLst>
              <a:path h="5144941" w="8627188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071247" y="325402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220086" y="198988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06574" y="-369454"/>
            <a:ext cx="25425935" cy="1398154"/>
            <a:chOff x="0" y="0"/>
            <a:chExt cx="33901246" cy="186420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9345810" cy="1546271"/>
              <a:chOff x="0" y="0"/>
              <a:chExt cx="1250766" cy="20694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11494" y="0"/>
                <a:ext cx="1227777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27777">
                    <a:moveTo>
                      <a:pt x="212692" y="0"/>
                    </a:moveTo>
                    <a:lnTo>
                      <a:pt x="1218286" y="0"/>
                    </a:lnTo>
                    <a:cubicBezTo>
                      <a:pt x="1221833" y="0"/>
                      <a:pt x="1225033" y="2128"/>
                      <a:pt x="1226405" y="5398"/>
                    </a:cubicBezTo>
                    <a:cubicBezTo>
                      <a:pt x="1227778" y="8669"/>
                      <a:pt x="1227054" y="12443"/>
                      <a:pt x="1224569" y="14974"/>
                    </a:cubicBezTo>
                    <a:lnTo>
                      <a:pt x="1050775" y="191966"/>
                    </a:lnTo>
                    <a:cubicBezTo>
                      <a:pt x="1041370" y="201544"/>
                      <a:pt x="1028510" y="206940"/>
                      <a:pt x="1015086" y="206940"/>
                    </a:cubicBezTo>
                    <a:lnTo>
                      <a:pt x="9492" y="206940"/>
                    </a:lnTo>
                    <a:cubicBezTo>
                      <a:pt x="5945" y="206940"/>
                      <a:pt x="2745" y="204812"/>
                      <a:pt x="1373" y="201542"/>
                    </a:cubicBezTo>
                    <a:cubicBezTo>
                      <a:pt x="0" y="198271"/>
                      <a:pt x="724" y="194497"/>
                      <a:pt x="3209" y="191966"/>
                    </a:cubicBezTo>
                    <a:lnTo>
                      <a:pt x="177003" y="14974"/>
                    </a:lnTo>
                    <a:cubicBezTo>
                      <a:pt x="186408" y="5396"/>
                      <a:pt x="199268" y="0"/>
                      <a:pt x="212692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3010821" y="1170495"/>
              <a:ext cx="4192850" cy="693710"/>
              <a:chOff x="0" y="0"/>
              <a:chExt cx="1250766" cy="2069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13485" y="0"/>
                <a:ext cx="1223797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23797">
                    <a:moveTo>
                      <a:pt x="214334" y="0"/>
                    </a:moveTo>
                    <a:lnTo>
                      <a:pt x="1212662" y="0"/>
                    </a:lnTo>
                    <a:cubicBezTo>
                      <a:pt x="1216822" y="0"/>
                      <a:pt x="1220577" y="2496"/>
                      <a:pt x="1222187" y="6333"/>
                    </a:cubicBezTo>
                    <a:cubicBezTo>
                      <a:pt x="1223796" y="10170"/>
                      <a:pt x="1222947" y="14598"/>
                      <a:pt x="1220032" y="17567"/>
                    </a:cubicBezTo>
                    <a:lnTo>
                      <a:pt x="1051330" y="189373"/>
                    </a:lnTo>
                    <a:cubicBezTo>
                      <a:pt x="1040297" y="200610"/>
                      <a:pt x="1025210" y="206940"/>
                      <a:pt x="1009462" y="206940"/>
                    </a:cubicBezTo>
                    <a:lnTo>
                      <a:pt x="11134" y="206940"/>
                    </a:lnTo>
                    <a:cubicBezTo>
                      <a:pt x="6974" y="206940"/>
                      <a:pt x="3219" y="204444"/>
                      <a:pt x="1609" y="200607"/>
                    </a:cubicBezTo>
                    <a:cubicBezTo>
                      <a:pt x="0" y="196770"/>
                      <a:pt x="849" y="192342"/>
                      <a:pt x="3764" y="189373"/>
                    </a:cubicBezTo>
                    <a:lnTo>
                      <a:pt x="172466" y="17567"/>
                    </a:lnTo>
                    <a:cubicBezTo>
                      <a:pt x="183499" y="6330"/>
                      <a:pt x="198586" y="0"/>
                      <a:pt x="214334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4555436" y="0"/>
              <a:ext cx="9345810" cy="1517350"/>
              <a:chOff x="0" y="0"/>
              <a:chExt cx="812800" cy="13196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4243" y="0"/>
                <a:ext cx="784313" cy="131963"/>
              </a:xfrm>
              <a:custGeom>
                <a:avLst/>
                <a:gdLst/>
                <a:ahLst/>
                <a:cxnLst/>
                <a:rect r="r" b="b" t="t" l="l"/>
                <a:pathLst>
                  <a:path h="131963" w="784313">
                    <a:moveTo>
                      <a:pt x="574371" y="0"/>
                    </a:moveTo>
                    <a:lnTo>
                      <a:pt x="6743" y="0"/>
                    </a:lnTo>
                    <a:cubicBezTo>
                      <a:pt x="3990" y="0"/>
                      <a:pt x="1564" y="1811"/>
                      <a:pt x="782" y="4451"/>
                    </a:cubicBezTo>
                    <a:cubicBezTo>
                      <a:pt x="0" y="7091"/>
                      <a:pt x="1048" y="9930"/>
                      <a:pt x="3357" y="11430"/>
                    </a:cubicBezTo>
                    <a:lnTo>
                      <a:pt x="171357" y="120533"/>
                    </a:lnTo>
                    <a:cubicBezTo>
                      <a:pt x="182844" y="127993"/>
                      <a:pt x="196246" y="131963"/>
                      <a:pt x="209943" y="131963"/>
                    </a:cubicBezTo>
                    <a:lnTo>
                      <a:pt x="777571" y="131963"/>
                    </a:lnTo>
                    <a:cubicBezTo>
                      <a:pt x="780324" y="131963"/>
                      <a:pt x="782750" y="130152"/>
                      <a:pt x="783532" y="127512"/>
                    </a:cubicBezTo>
                    <a:cubicBezTo>
                      <a:pt x="784314" y="124873"/>
                      <a:pt x="783266" y="122033"/>
                      <a:pt x="780957" y="120533"/>
                    </a:cubicBezTo>
                    <a:lnTo>
                      <a:pt x="612957" y="11430"/>
                    </a:lnTo>
                    <a:cubicBezTo>
                      <a:pt x="601470" y="3970"/>
                      <a:pt x="588068" y="0"/>
                      <a:pt x="574371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01600" y="19050"/>
                <a:ext cx="609600" cy="112913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27515374" y="1170495"/>
              <a:ext cx="4192850" cy="693710"/>
              <a:chOff x="0" y="0"/>
              <a:chExt cx="812800" cy="134478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26532" y="0"/>
                <a:ext cx="759735" cy="134478"/>
              </a:xfrm>
              <a:custGeom>
                <a:avLst/>
                <a:gdLst/>
                <a:ahLst/>
                <a:cxnLst/>
                <a:rect r="r" b="b" t="t" l="l"/>
                <a:pathLst>
                  <a:path h="134478" w="759735">
                    <a:moveTo>
                      <a:pt x="543677" y="0"/>
                    </a:moveTo>
                    <a:lnTo>
                      <a:pt x="12859" y="0"/>
                    </a:lnTo>
                    <a:cubicBezTo>
                      <a:pt x="7628" y="0"/>
                      <a:pt x="3015" y="3429"/>
                      <a:pt x="1508" y="8438"/>
                    </a:cubicBezTo>
                    <a:cubicBezTo>
                      <a:pt x="0" y="13447"/>
                      <a:pt x="1955" y="18853"/>
                      <a:pt x="6317" y="21740"/>
                    </a:cubicBezTo>
                    <a:lnTo>
                      <a:pt x="143819" y="112739"/>
                    </a:lnTo>
                    <a:cubicBezTo>
                      <a:pt x="165244" y="126918"/>
                      <a:pt x="190367" y="134478"/>
                      <a:pt x="216059" y="134478"/>
                    </a:cubicBezTo>
                    <a:lnTo>
                      <a:pt x="746877" y="134478"/>
                    </a:lnTo>
                    <a:cubicBezTo>
                      <a:pt x="752108" y="134478"/>
                      <a:pt x="756721" y="131049"/>
                      <a:pt x="758228" y="126040"/>
                    </a:cubicBezTo>
                    <a:cubicBezTo>
                      <a:pt x="759736" y="121031"/>
                      <a:pt x="757781" y="115626"/>
                      <a:pt x="753419" y="112739"/>
                    </a:cubicBezTo>
                    <a:lnTo>
                      <a:pt x="615917" y="21740"/>
                    </a:lnTo>
                    <a:cubicBezTo>
                      <a:pt x="594492" y="7561"/>
                      <a:pt x="569369" y="0"/>
                      <a:pt x="543677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01600" y="19050"/>
                <a:ext cx="609600" cy="115428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</p:grpSp>
      <p:grpSp>
        <p:nvGrpSpPr>
          <p:cNvPr name="Group 15" id="15"/>
          <p:cNvGrpSpPr/>
          <p:nvPr/>
        </p:nvGrpSpPr>
        <p:grpSpPr>
          <a:xfrm rot="-10800000">
            <a:off x="-3568967" y="9258300"/>
            <a:ext cx="25425935" cy="1398154"/>
            <a:chOff x="0" y="0"/>
            <a:chExt cx="33901246" cy="1864205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9345810" cy="1546271"/>
              <a:chOff x="0" y="0"/>
              <a:chExt cx="1250766" cy="20694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11494" y="0"/>
                <a:ext cx="1227777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27777">
                    <a:moveTo>
                      <a:pt x="212692" y="0"/>
                    </a:moveTo>
                    <a:lnTo>
                      <a:pt x="1218286" y="0"/>
                    </a:lnTo>
                    <a:cubicBezTo>
                      <a:pt x="1221833" y="0"/>
                      <a:pt x="1225033" y="2128"/>
                      <a:pt x="1226405" y="5398"/>
                    </a:cubicBezTo>
                    <a:cubicBezTo>
                      <a:pt x="1227778" y="8669"/>
                      <a:pt x="1227054" y="12443"/>
                      <a:pt x="1224569" y="14974"/>
                    </a:cubicBezTo>
                    <a:lnTo>
                      <a:pt x="1050775" y="191966"/>
                    </a:lnTo>
                    <a:cubicBezTo>
                      <a:pt x="1041370" y="201544"/>
                      <a:pt x="1028510" y="206940"/>
                      <a:pt x="1015086" y="206940"/>
                    </a:cubicBezTo>
                    <a:lnTo>
                      <a:pt x="9492" y="206940"/>
                    </a:lnTo>
                    <a:cubicBezTo>
                      <a:pt x="5945" y="206940"/>
                      <a:pt x="2745" y="204812"/>
                      <a:pt x="1373" y="201542"/>
                    </a:cubicBezTo>
                    <a:cubicBezTo>
                      <a:pt x="0" y="198271"/>
                      <a:pt x="724" y="194497"/>
                      <a:pt x="3209" y="191966"/>
                    </a:cubicBezTo>
                    <a:lnTo>
                      <a:pt x="177003" y="14974"/>
                    </a:lnTo>
                    <a:cubicBezTo>
                      <a:pt x="186408" y="5396"/>
                      <a:pt x="199268" y="0"/>
                      <a:pt x="212692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010821" y="1170495"/>
              <a:ext cx="4192850" cy="693710"/>
              <a:chOff x="0" y="0"/>
              <a:chExt cx="1250766" cy="20694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13485" y="0"/>
                <a:ext cx="1223797" cy="206940"/>
              </a:xfrm>
              <a:custGeom>
                <a:avLst/>
                <a:gdLst/>
                <a:ahLst/>
                <a:cxnLst/>
                <a:rect r="r" b="b" t="t" l="l"/>
                <a:pathLst>
                  <a:path h="206940" w="1223797">
                    <a:moveTo>
                      <a:pt x="214334" y="0"/>
                    </a:moveTo>
                    <a:lnTo>
                      <a:pt x="1212662" y="0"/>
                    </a:lnTo>
                    <a:cubicBezTo>
                      <a:pt x="1216822" y="0"/>
                      <a:pt x="1220577" y="2496"/>
                      <a:pt x="1222187" y="6333"/>
                    </a:cubicBezTo>
                    <a:cubicBezTo>
                      <a:pt x="1223796" y="10170"/>
                      <a:pt x="1222947" y="14598"/>
                      <a:pt x="1220032" y="17567"/>
                    </a:cubicBezTo>
                    <a:lnTo>
                      <a:pt x="1051330" y="189373"/>
                    </a:lnTo>
                    <a:cubicBezTo>
                      <a:pt x="1040297" y="200610"/>
                      <a:pt x="1025210" y="206940"/>
                      <a:pt x="1009462" y="206940"/>
                    </a:cubicBezTo>
                    <a:lnTo>
                      <a:pt x="11134" y="206940"/>
                    </a:lnTo>
                    <a:cubicBezTo>
                      <a:pt x="6974" y="206940"/>
                      <a:pt x="3219" y="204444"/>
                      <a:pt x="1609" y="200607"/>
                    </a:cubicBezTo>
                    <a:cubicBezTo>
                      <a:pt x="0" y="196770"/>
                      <a:pt x="849" y="192342"/>
                      <a:pt x="3764" y="189373"/>
                    </a:cubicBezTo>
                    <a:lnTo>
                      <a:pt x="172466" y="17567"/>
                    </a:lnTo>
                    <a:cubicBezTo>
                      <a:pt x="183499" y="6330"/>
                      <a:pt x="198586" y="0"/>
                      <a:pt x="214334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24555436" y="0"/>
              <a:ext cx="9345810" cy="1517350"/>
              <a:chOff x="0" y="0"/>
              <a:chExt cx="812800" cy="13196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14243" y="0"/>
                <a:ext cx="784313" cy="131963"/>
              </a:xfrm>
              <a:custGeom>
                <a:avLst/>
                <a:gdLst/>
                <a:ahLst/>
                <a:cxnLst/>
                <a:rect r="r" b="b" t="t" l="l"/>
                <a:pathLst>
                  <a:path h="131963" w="784313">
                    <a:moveTo>
                      <a:pt x="574371" y="0"/>
                    </a:moveTo>
                    <a:lnTo>
                      <a:pt x="6743" y="0"/>
                    </a:lnTo>
                    <a:cubicBezTo>
                      <a:pt x="3990" y="0"/>
                      <a:pt x="1564" y="1811"/>
                      <a:pt x="782" y="4451"/>
                    </a:cubicBezTo>
                    <a:cubicBezTo>
                      <a:pt x="0" y="7091"/>
                      <a:pt x="1048" y="9930"/>
                      <a:pt x="3357" y="11430"/>
                    </a:cubicBezTo>
                    <a:lnTo>
                      <a:pt x="171357" y="120533"/>
                    </a:lnTo>
                    <a:cubicBezTo>
                      <a:pt x="182844" y="127993"/>
                      <a:pt x="196246" y="131963"/>
                      <a:pt x="209943" y="131963"/>
                    </a:cubicBezTo>
                    <a:lnTo>
                      <a:pt x="777571" y="131963"/>
                    </a:lnTo>
                    <a:cubicBezTo>
                      <a:pt x="780324" y="131963"/>
                      <a:pt x="782750" y="130152"/>
                      <a:pt x="783532" y="127512"/>
                    </a:cubicBezTo>
                    <a:cubicBezTo>
                      <a:pt x="784314" y="124873"/>
                      <a:pt x="783266" y="122033"/>
                      <a:pt x="780957" y="120533"/>
                    </a:cubicBezTo>
                    <a:lnTo>
                      <a:pt x="612957" y="11430"/>
                    </a:lnTo>
                    <a:cubicBezTo>
                      <a:pt x="601470" y="3970"/>
                      <a:pt x="588068" y="0"/>
                      <a:pt x="574371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01600" y="19050"/>
                <a:ext cx="609600" cy="112913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27515374" y="1170495"/>
              <a:ext cx="4192850" cy="693710"/>
              <a:chOff x="0" y="0"/>
              <a:chExt cx="812800" cy="134478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26532" y="0"/>
                <a:ext cx="759735" cy="134478"/>
              </a:xfrm>
              <a:custGeom>
                <a:avLst/>
                <a:gdLst/>
                <a:ahLst/>
                <a:cxnLst/>
                <a:rect r="r" b="b" t="t" l="l"/>
                <a:pathLst>
                  <a:path h="134478" w="759735">
                    <a:moveTo>
                      <a:pt x="543677" y="0"/>
                    </a:moveTo>
                    <a:lnTo>
                      <a:pt x="12859" y="0"/>
                    </a:lnTo>
                    <a:cubicBezTo>
                      <a:pt x="7628" y="0"/>
                      <a:pt x="3015" y="3429"/>
                      <a:pt x="1508" y="8438"/>
                    </a:cubicBezTo>
                    <a:cubicBezTo>
                      <a:pt x="0" y="13447"/>
                      <a:pt x="1955" y="18853"/>
                      <a:pt x="6317" y="21740"/>
                    </a:cubicBezTo>
                    <a:lnTo>
                      <a:pt x="143819" y="112739"/>
                    </a:lnTo>
                    <a:cubicBezTo>
                      <a:pt x="165244" y="126918"/>
                      <a:pt x="190367" y="134478"/>
                      <a:pt x="216059" y="134478"/>
                    </a:cubicBezTo>
                    <a:lnTo>
                      <a:pt x="746877" y="134478"/>
                    </a:lnTo>
                    <a:cubicBezTo>
                      <a:pt x="752108" y="134478"/>
                      <a:pt x="756721" y="131049"/>
                      <a:pt x="758228" y="126040"/>
                    </a:cubicBezTo>
                    <a:cubicBezTo>
                      <a:pt x="759736" y="121031"/>
                      <a:pt x="757781" y="115626"/>
                      <a:pt x="753419" y="112739"/>
                    </a:cubicBezTo>
                    <a:lnTo>
                      <a:pt x="615917" y="21740"/>
                    </a:lnTo>
                    <a:cubicBezTo>
                      <a:pt x="594492" y="7561"/>
                      <a:pt x="569369" y="0"/>
                      <a:pt x="543677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1600" y="19050"/>
                <a:ext cx="609600" cy="115428"/>
              </a:xfrm>
              <a:prstGeom prst="rect">
                <a:avLst/>
              </a:prstGeom>
            </p:spPr>
            <p:txBody>
              <a:bodyPr anchor="ctr" rtlCol="false" tIns="83282" lIns="83282" bIns="83282" rIns="83282"/>
              <a:lstStyle/>
              <a:p>
                <a:pPr algn="ctr">
                  <a:lnSpc>
                    <a:spcPts val="1993"/>
                  </a:lnSpc>
                </a:pPr>
              </a:p>
            </p:txBody>
          </p:sp>
        </p:grpSp>
      </p:grpSp>
      <p:sp>
        <p:nvSpPr>
          <p:cNvPr name="Freeform 28" id="28"/>
          <p:cNvSpPr/>
          <p:nvPr/>
        </p:nvSpPr>
        <p:spPr>
          <a:xfrm flipH="false" flipV="false" rot="0">
            <a:off x="13105856" y="126414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254695" y="0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592738" y="-611740"/>
            <a:ext cx="5871820" cy="3280879"/>
          </a:xfrm>
          <a:custGeom>
            <a:avLst/>
            <a:gdLst/>
            <a:ahLst/>
            <a:cxnLst/>
            <a:rect r="r" b="b" t="t" l="l"/>
            <a:pathLst>
              <a:path h="3280879" w="5871820">
                <a:moveTo>
                  <a:pt x="0" y="0"/>
                </a:moveTo>
                <a:lnTo>
                  <a:pt x="5871820" y="0"/>
                </a:lnTo>
                <a:lnTo>
                  <a:pt x="5871820" y="3280880"/>
                </a:lnTo>
                <a:lnTo>
                  <a:pt x="0" y="3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0800000">
            <a:off x="-203655" y="7617860"/>
            <a:ext cx="5871820" cy="3280879"/>
          </a:xfrm>
          <a:custGeom>
            <a:avLst/>
            <a:gdLst/>
            <a:ahLst/>
            <a:cxnLst/>
            <a:rect r="r" b="b" t="t" l="l"/>
            <a:pathLst>
              <a:path h="3280879" w="5871820">
                <a:moveTo>
                  <a:pt x="5871820" y="3280880"/>
                </a:moveTo>
                <a:lnTo>
                  <a:pt x="0" y="3280880"/>
                </a:lnTo>
                <a:lnTo>
                  <a:pt x="0" y="0"/>
                </a:lnTo>
                <a:lnTo>
                  <a:pt x="5871820" y="0"/>
                </a:lnTo>
                <a:lnTo>
                  <a:pt x="5871820" y="328088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7081" y="325402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8" y="0"/>
                </a:lnTo>
                <a:lnTo>
                  <a:pt x="1082468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5919" y="198988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3" y="0"/>
                </a:lnTo>
                <a:lnTo>
                  <a:pt x="829713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16397"/>
            <a:ext cx="18288000" cy="4655127"/>
          </a:xfrm>
          <a:custGeom>
            <a:avLst/>
            <a:gdLst/>
            <a:ahLst/>
            <a:cxnLst/>
            <a:rect r="r" b="b" t="t" l="l"/>
            <a:pathLst>
              <a:path h="4655127" w="18288000">
                <a:moveTo>
                  <a:pt x="0" y="0"/>
                </a:moveTo>
                <a:lnTo>
                  <a:pt x="18288000" y="0"/>
                </a:lnTo>
                <a:lnTo>
                  <a:pt x="18288000" y="4655128"/>
                </a:lnTo>
                <a:lnTo>
                  <a:pt x="0" y="4655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270025" y="1742491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8" y="0"/>
                </a:lnTo>
                <a:lnTo>
                  <a:pt x="1082468" y="576885"/>
                </a:lnTo>
                <a:lnTo>
                  <a:pt x="0" y="576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418863" y="1616077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3"/>
                </a:lnTo>
                <a:lnTo>
                  <a:pt x="0" y="829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71690">
            <a:off x="-2678704" y="7548878"/>
            <a:ext cx="8868410" cy="5476243"/>
          </a:xfrm>
          <a:custGeom>
            <a:avLst/>
            <a:gdLst/>
            <a:ahLst/>
            <a:cxnLst/>
            <a:rect r="r" b="b" t="t" l="l"/>
            <a:pathLst>
              <a:path h="5476243" w="8868410">
                <a:moveTo>
                  <a:pt x="0" y="0"/>
                </a:moveTo>
                <a:lnTo>
                  <a:pt x="8868410" y="0"/>
                </a:lnTo>
                <a:lnTo>
                  <a:pt x="8868410" y="5476244"/>
                </a:lnTo>
                <a:lnTo>
                  <a:pt x="0" y="5476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63075" y="7194550"/>
            <a:ext cx="5863057" cy="4114800"/>
          </a:xfrm>
          <a:custGeom>
            <a:avLst/>
            <a:gdLst/>
            <a:ahLst/>
            <a:cxnLst/>
            <a:rect r="r" b="b" t="t" l="l"/>
            <a:pathLst>
              <a:path h="4114800" w="5863057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037125">
            <a:off x="13016193" y="-1904198"/>
            <a:ext cx="8486213" cy="5240237"/>
          </a:xfrm>
          <a:custGeom>
            <a:avLst/>
            <a:gdLst/>
            <a:ahLst/>
            <a:cxnLst/>
            <a:rect r="r" b="b" t="t" l="l"/>
            <a:pathLst>
              <a:path h="5240237" w="8486213">
                <a:moveTo>
                  <a:pt x="0" y="0"/>
                </a:moveTo>
                <a:lnTo>
                  <a:pt x="8486214" y="0"/>
                </a:lnTo>
                <a:lnTo>
                  <a:pt x="8486214" y="5240237"/>
                </a:lnTo>
                <a:lnTo>
                  <a:pt x="0" y="5240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2866828" y="-976689"/>
            <a:ext cx="5863057" cy="4114800"/>
          </a:xfrm>
          <a:custGeom>
            <a:avLst/>
            <a:gdLst/>
            <a:ahLst/>
            <a:cxnLst/>
            <a:rect r="r" b="b" t="t" l="l"/>
            <a:pathLst>
              <a:path h="4114800" w="5863057">
                <a:moveTo>
                  <a:pt x="586305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63057" y="0"/>
                </a:lnTo>
                <a:lnTo>
                  <a:pt x="5863057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3323" y="377412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9" y="0"/>
                </a:lnTo>
                <a:lnTo>
                  <a:pt x="1082469" y="576885"/>
                </a:lnTo>
                <a:lnTo>
                  <a:pt x="0" y="5768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2162" y="250998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3"/>
                </a:lnTo>
                <a:lnTo>
                  <a:pt x="0" y="829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5400000">
            <a:off x="9786558" y="1897973"/>
            <a:ext cx="10511830" cy="6491055"/>
          </a:xfrm>
          <a:custGeom>
            <a:avLst/>
            <a:gdLst/>
            <a:ahLst/>
            <a:cxnLst/>
            <a:rect r="r" b="b" t="t" l="l"/>
            <a:pathLst>
              <a:path h="6491055" w="10511830">
                <a:moveTo>
                  <a:pt x="0" y="6491054"/>
                </a:moveTo>
                <a:lnTo>
                  <a:pt x="10511829" y="6491054"/>
                </a:lnTo>
                <a:lnTo>
                  <a:pt x="10511829" y="0"/>
                </a:lnTo>
                <a:lnTo>
                  <a:pt x="0" y="0"/>
                </a:lnTo>
                <a:lnTo>
                  <a:pt x="0" y="6491054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425" y="126414"/>
            <a:ext cx="1082468" cy="576884"/>
          </a:xfrm>
          <a:custGeom>
            <a:avLst/>
            <a:gdLst/>
            <a:ahLst/>
            <a:cxnLst/>
            <a:rect r="r" b="b" t="t" l="l"/>
            <a:pathLst>
              <a:path h="576884" w="1082468">
                <a:moveTo>
                  <a:pt x="0" y="0"/>
                </a:moveTo>
                <a:lnTo>
                  <a:pt x="1082468" y="0"/>
                </a:lnTo>
                <a:lnTo>
                  <a:pt x="1082468" y="576884"/>
                </a:lnTo>
                <a:lnTo>
                  <a:pt x="0" y="576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8263" y="0"/>
            <a:ext cx="829712" cy="829712"/>
          </a:xfrm>
          <a:custGeom>
            <a:avLst/>
            <a:gdLst/>
            <a:ahLst/>
            <a:cxnLst/>
            <a:rect r="r" b="b" t="t" l="l"/>
            <a:pathLst>
              <a:path h="829712" w="829712">
                <a:moveTo>
                  <a:pt x="0" y="0"/>
                </a:moveTo>
                <a:lnTo>
                  <a:pt x="829712" y="0"/>
                </a:lnTo>
                <a:lnTo>
                  <a:pt x="829712" y="829712"/>
                </a:lnTo>
                <a:lnTo>
                  <a:pt x="0" y="82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DAGDVFJ5SGo</dc:identifier>
  <dcterms:modified xsi:type="dcterms:W3CDTF">2011-08-01T06:04:30Z</dcterms:modified>
  <cp:revision>1</cp:revision>
  <dc:title>Proje Kongresi Sunumu</dc:title>
</cp:coreProperties>
</file>