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5196800" cy="36004500"/>
  <p:notesSz cx="6858000" cy="9144000"/>
  <p:embeddedFontLst>
    <p:embeddedFont>
      <p:font typeface="Calibri (MS) Bold" charset="1" panose="020F0702030404030204"/>
      <p:regular r:id="rId7"/>
    </p:embeddedFont>
    <p:embeddedFont>
      <p:font typeface="Calibri (MS)" charset="1" panose="020F0502020204030204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jpeg" Type="http://schemas.openxmlformats.org/officeDocument/2006/relationships/image"/><Relationship Id="rId6" Target="../media/image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60606"/>
            <a:ext cx="25194709" cy="5758789"/>
            <a:chOff x="0" y="0"/>
            <a:chExt cx="28506014" cy="6515659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8506040" cy="6515608"/>
            </a:xfrm>
            <a:custGeom>
              <a:avLst/>
              <a:gdLst/>
              <a:ahLst/>
              <a:cxnLst/>
              <a:rect r="r" b="b" t="t" l="l"/>
              <a:pathLst>
                <a:path h="6515608" w="28506040">
                  <a:moveTo>
                    <a:pt x="0" y="0"/>
                  </a:moveTo>
                  <a:lnTo>
                    <a:pt x="28506040" y="0"/>
                  </a:lnTo>
                  <a:lnTo>
                    <a:pt x="28506040" y="6515608"/>
                  </a:lnTo>
                  <a:lnTo>
                    <a:pt x="0" y="6515608"/>
                  </a:lnTo>
                  <a:close/>
                </a:path>
              </a:pathLst>
            </a:custGeom>
            <a:solidFill>
              <a:srgbClr val="0F3456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715084" y="6634479"/>
            <a:ext cx="6848084" cy="5408386"/>
            <a:chOff x="0" y="0"/>
            <a:chExt cx="7748118" cy="611920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748143" cy="6119241"/>
            </a:xfrm>
            <a:custGeom>
              <a:avLst/>
              <a:gdLst/>
              <a:ahLst/>
              <a:cxnLst/>
              <a:rect r="r" b="b" t="t" l="l"/>
              <a:pathLst>
                <a:path h="6119241" w="7748143">
                  <a:moveTo>
                    <a:pt x="0" y="1019937"/>
                  </a:moveTo>
                  <a:cubicBezTo>
                    <a:pt x="0" y="456565"/>
                    <a:pt x="456565" y="0"/>
                    <a:pt x="1019937" y="0"/>
                  </a:cubicBezTo>
                  <a:lnTo>
                    <a:pt x="6728206" y="0"/>
                  </a:lnTo>
                  <a:cubicBezTo>
                    <a:pt x="7291451" y="0"/>
                    <a:pt x="7748143" y="456565"/>
                    <a:pt x="7748143" y="1019937"/>
                  </a:cubicBezTo>
                  <a:lnTo>
                    <a:pt x="7748143" y="5099304"/>
                  </a:lnTo>
                  <a:cubicBezTo>
                    <a:pt x="7748143" y="5662549"/>
                    <a:pt x="7291578" y="6119241"/>
                    <a:pt x="6728206" y="6119241"/>
                  </a:cubicBezTo>
                  <a:lnTo>
                    <a:pt x="1019937" y="6119241"/>
                  </a:lnTo>
                  <a:cubicBezTo>
                    <a:pt x="456565" y="6119241"/>
                    <a:pt x="0" y="5662549"/>
                    <a:pt x="0" y="5099304"/>
                  </a:cubicBezTo>
                  <a:close/>
                </a:path>
              </a:pathLst>
            </a:custGeom>
            <a:solidFill>
              <a:srgbClr val="F5F7FA"/>
            </a:solidFill>
            <a:ln w="9525" cap="sq">
              <a:solidFill>
                <a:srgbClr val="D2DCE6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899809" y="6351301"/>
            <a:ext cx="3239316" cy="431906"/>
            <a:chOff x="0" y="0"/>
            <a:chExt cx="3665055" cy="488671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664966" cy="488696"/>
            </a:xfrm>
            <a:custGeom>
              <a:avLst/>
              <a:gdLst/>
              <a:ahLst/>
              <a:cxnLst/>
              <a:rect r="r" b="b" t="t" l="l"/>
              <a:pathLst>
                <a:path h="488696" w="3664966">
                  <a:moveTo>
                    <a:pt x="0" y="81407"/>
                  </a:moveTo>
                  <a:cubicBezTo>
                    <a:pt x="0" y="36449"/>
                    <a:pt x="36449" y="0"/>
                    <a:pt x="81407" y="0"/>
                  </a:cubicBezTo>
                  <a:lnTo>
                    <a:pt x="3583559" y="0"/>
                  </a:lnTo>
                  <a:cubicBezTo>
                    <a:pt x="3628517" y="0"/>
                    <a:pt x="3664966" y="36449"/>
                    <a:pt x="3664966" y="81407"/>
                  </a:cubicBezTo>
                  <a:lnTo>
                    <a:pt x="3664966" y="407289"/>
                  </a:lnTo>
                  <a:cubicBezTo>
                    <a:pt x="3664966" y="452247"/>
                    <a:pt x="3628517" y="488696"/>
                    <a:pt x="3583559" y="488696"/>
                  </a:cubicBezTo>
                  <a:lnTo>
                    <a:pt x="81407" y="488696"/>
                  </a:lnTo>
                  <a:cubicBezTo>
                    <a:pt x="36449" y="488696"/>
                    <a:pt x="0" y="452247"/>
                    <a:pt x="0" y="407289"/>
                  </a:cubicBezTo>
                  <a:close/>
                </a:path>
              </a:pathLst>
            </a:custGeom>
            <a:solidFill>
              <a:srgbClr val="27A69A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19050"/>
              <a:ext cx="3665055" cy="507721"/>
            </a:xfrm>
            <a:prstGeom prst="rect">
              <a:avLst/>
            </a:prstGeom>
          </p:spPr>
          <p:txBody>
            <a:bodyPr anchor="ctr" rtlCol="false" tIns="59865" lIns="59865" bIns="59865" rIns="59865"/>
            <a:lstStyle/>
            <a:p>
              <a:pPr algn="ctr">
                <a:lnSpc>
                  <a:spcPts val="1439"/>
                </a:lnSpc>
              </a:pPr>
              <a:r>
                <a:rPr lang="en-US" sz="1199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1. BACKGROUND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8273503" y="6634479"/>
            <a:ext cx="16206122" cy="5408386"/>
            <a:chOff x="0" y="0"/>
            <a:chExt cx="18336070" cy="611920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8336133" cy="6119241"/>
            </a:xfrm>
            <a:custGeom>
              <a:avLst/>
              <a:gdLst/>
              <a:ahLst/>
              <a:cxnLst/>
              <a:rect r="r" b="b" t="t" l="l"/>
              <a:pathLst>
                <a:path h="6119241" w="18336133">
                  <a:moveTo>
                    <a:pt x="0" y="1019937"/>
                  </a:moveTo>
                  <a:cubicBezTo>
                    <a:pt x="0" y="456565"/>
                    <a:pt x="456565" y="0"/>
                    <a:pt x="1019937" y="0"/>
                  </a:cubicBezTo>
                  <a:lnTo>
                    <a:pt x="17316196" y="0"/>
                  </a:lnTo>
                  <a:cubicBezTo>
                    <a:pt x="17879440" y="0"/>
                    <a:pt x="18336133" y="456565"/>
                    <a:pt x="18336133" y="1019937"/>
                  </a:cubicBezTo>
                  <a:lnTo>
                    <a:pt x="18336133" y="5099304"/>
                  </a:lnTo>
                  <a:cubicBezTo>
                    <a:pt x="18336133" y="5662549"/>
                    <a:pt x="17879568" y="6119241"/>
                    <a:pt x="17316196" y="6119241"/>
                  </a:cubicBezTo>
                  <a:lnTo>
                    <a:pt x="1019937" y="6119241"/>
                  </a:lnTo>
                  <a:cubicBezTo>
                    <a:pt x="456565" y="6119241"/>
                    <a:pt x="0" y="5662549"/>
                    <a:pt x="0" y="5099304"/>
                  </a:cubicBezTo>
                  <a:close/>
                </a:path>
              </a:pathLst>
            </a:custGeom>
            <a:solidFill>
              <a:srgbClr val="F5F7FA"/>
            </a:solidFill>
            <a:ln w="9525" cap="sq">
              <a:solidFill>
                <a:srgbClr val="D2DCE6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8458218" y="6351301"/>
            <a:ext cx="3239316" cy="431906"/>
            <a:chOff x="0" y="0"/>
            <a:chExt cx="3665055" cy="48867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664966" cy="488696"/>
            </a:xfrm>
            <a:custGeom>
              <a:avLst/>
              <a:gdLst/>
              <a:ahLst/>
              <a:cxnLst/>
              <a:rect r="r" b="b" t="t" l="l"/>
              <a:pathLst>
                <a:path h="488696" w="3664966">
                  <a:moveTo>
                    <a:pt x="0" y="81407"/>
                  </a:moveTo>
                  <a:cubicBezTo>
                    <a:pt x="0" y="36449"/>
                    <a:pt x="36449" y="0"/>
                    <a:pt x="81407" y="0"/>
                  </a:cubicBezTo>
                  <a:lnTo>
                    <a:pt x="3583559" y="0"/>
                  </a:lnTo>
                  <a:cubicBezTo>
                    <a:pt x="3628517" y="0"/>
                    <a:pt x="3664966" y="36449"/>
                    <a:pt x="3664966" y="81407"/>
                  </a:cubicBezTo>
                  <a:lnTo>
                    <a:pt x="3664966" y="407289"/>
                  </a:lnTo>
                  <a:cubicBezTo>
                    <a:pt x="3664966" y="452247"/>
                    <a:pt x="3628517" y="488696"/>
                    <a:pt x="3583559" y="488696"/>
                  </a:cubicBezTo>
                  <a:lnTo>
                    <a:pt x="81407" y="488696"/>
                  </a:lnTo>
                  <a:cubicBezTo>
                    <a:pt x="36449" y="488696"/>
                    <a:pt x="0" y="452247"/>
                    <a:pt x="0" y="407289"/>
                  </a:cubicBezTo>
                  <a:close/>
                </a:path>
              </a:pathLst>
            </a:custGeom>
            <a:solidFill>
              <a:srgbClr val="27A69A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19050"/>
              <a:ext cx="3665055" cy="507721"/>
            </a:xfrm>
            <a:prstGeom prst="rect">
              <a:avLst/>
            </a:prstGeom>
          </p:spPr>
          <p:txBody>
            <a:bodyPr anchor="ctr" rtlCol="false" tIns="59865" lIns="59865" bIns="59865" rIns="59865"/>
            <a:lstStyle/>
            <a:p>
              <a:pPr algn="ctr">
                <a:lnSpc>
                  <a:spcPts val="1439"/>
                </a:lnSpc>
              </a:pPr>
              <a:r>
                <a:rPr lang="en-US" sz="1199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2. STUDY AREA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15084" y="12753201"/>
            <a:ext cx="23764530" cy="6488162"/>
            <a:chOff x="0" y="0"/>
            <a:chExt cx="26887869" cy="7340892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6887931" cy="7340854"/>
            </a:xfrm>
            <a:custGeom>
              <a:avLst/>
              <a:gdLst/>
              <a:ahLst/>
              <a:cxnLst/>
              <a:rect r="r" b="b" t="t" l="l"/>
              <a:pathLst>
                <a:path h="7340854" w="26887931">
                  <a:moveTo>
                    <a:pt x="0" y="1223518"/>
                  </a:moveTo>
                  <a:cubicBezTo>
                    <a:pt x="0" y="547751"/>
                    <a:pt x="547751" y="0"/>
                    <a:pt x="1223518" y="0"/>
                  </a:cubicBezTo>
                  <a:lnTo>
                    <a:pt x="25664413" y="0"/>
                  </a:lnTo>
                  <a:cubicBezTo>
                    <a:pt x="26340181" y="0"/>
                    <a:pt x="26887931" y="547751"/>
                    <a:pt x="26887931" y="1223518"/>
                  </a:cubicBezTo>
                  <a:lnTo>
                    <a:pt x="26887931" y="6117336"/>
                  </a:lnTo>
                  <a:cubicBezTo>
                    <a:pt x="26887931" y="6793103"/>
                    <a:pt x="26340181" y="7340854"/>
                    <a:pt x="25664413" y="7340854"/>
                  </a:cubicBezTo>
                  <a:lnTo>
                    <a:pt x="1223518" y="7340854"/>
                  </a:lnTo>
                  <a:cubicBezTo>
                    <a:pt x="547751" y="7340854"/>
                    <a:pt x="0" y="6793103"/>
                    <a:pt x="0" y="6117336"/>
                  </a:cubicBezTo>
                  <a:close/>
                </a:path>
              </a:pathLst>
            </a:custGeom>
            <a:solidFill>
              <a:srgbClr val="F5F7FA"/>
            </a:solidFill>
            <a:ln w="9525" cap="sq">
              <a:solidFill>
                <a:srgbClr val="D2DCE6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899809" y="12470023"/>
            <a:ext cx="3239316" cy="431906"/>
            <a:chOff x="0" y="0"/>
            <a:chExt cx="3665055" cy="488671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3664966" cy="488696"/>
            </a:xfrm>
            <a:custGeom>
              <a:avLst/>
              <a:gdLst/>
              <a:ahLst/>
              <a:cxnLst/>
              <a:rect r="r" b="b" t="t" l="l"/>
              <a:pathLst>
                <a:path h="488696" w="3664966">
                  <a:moveTo>
                    <a:pt x="0" y="81407"/>
                  </a:moveTo>
                  <a:cubicBezTo>
                    <a:pt x="0" y="36449"/>
                    <a:pt x="36449" y="0"/>
                    <a:pt x="81407" y="0"/>
                  </a:cubicBezTo>
                  <a:lnTo>
                    <a:pt x="3583559" y="0"/>
                  </a:lnTo>
                  <a:cubicBezTo>
                    <a:pt x="3628517" y="0"/>
                    <a:pt x="3664966" y="36449"/>
                    <a:pt x="3664966" y="81407"/>
                  </a:cubicBezTo>
                  <a:lnTo>
                    <a:pt x="3664966" y="407289"/>
                  </a:lnTo>
                  <a:cubicBezTo>
                    <a:pt x="3664966" y="452247"/>
                    <a:pt x="3628517" y="488696"/>
                    <a:pt x="3583559" y="488696"/>
                  </a:cubicBezTo>
                  <a:lnTo>
                    <a:pt x="81407" y="488696"/>
                  </a:lnTo>
                  <a:cubicBezTo>
                    <a:pt x="36449" y="488696"/>
                    <a:pt x="0" y="452247"/>
                    <a:pt x="0" y="407289"/>
                  </a:cubicBezTo>
                  <a:close/>
                </a:path>
              </a:pathLst>
            </a:custGeom>
            <a:solidFill>
              <a:srgbClr val="27A69A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19050"/>
              <a:ext cx="3665055" cy="507721"/>
            </a:xfrm>
            <a:prstGeom prst="rect">
              <a:avLst/>
            </a:prstGeom>
          </p:spPr>
          <p:txBody>
            <a:bodyPr anchor="ctr" rtlCol="false" tIns="59865" lIns="59865" bIns="59865" rIns="59865"/>
            <a:lstStyle/>
            <a:p>
              <a:pPr algn="ctr">
                <a:lnSpc>
                  <a:spcPts val="1439"/>
                </a:lnSpc>
              </a:pPr>
              <a:r>
                <a:rPr lang="en-US" sz="1199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3. METHODOLOGY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715084" y="19951688"/>
            <a:ext cx="23764530" cy="9007635"/>
            <a:chOff x="0" y="0"/>
            <a:chExt cx="26887869" cy="10191496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26887934" cy="10191496"/>
            </a:xfrm>
            <a:custGeom>
              <a:avLst/>
              <a:gdLst/>
              <a:ahLst/>
              <a:cxnLst/>
              <a:rect r="r" b="b" t="t" l="l"/>
              <a:pathLst>
                <a:path h="10191496" w="26887934">
                  <a:moveTo>
                    <a:pt x="0" y="1698625"/>
                  </a:moveTo>
                  <a:cubicBezTo>
                    <a:pt x="0" y="760476"/>
                    <a:pt x="760476" y="0"/>
                    <a:pt x="1698625" y="0"/>
                  </a:cubicBezTo>
                  <a:lnTo>
                    <a:pt x="25189307" y="0"/>
                  </a:lnTo>
                  <a:cubicBezTo>
                    <a:pt x="26127456" y="0"/>
                    <a:pt x="26887934" y="760476"/>
                    <a:pt x="26887934" y="1698625"/>
                  </a:cubicBezTo>
                  <a:lnTo>
                    <a:pt x="26887934" y="8492871"/>
                  </a:lnTo>
                  <a:cubicBezTo>
                    <a:pt x="26887934" y="9431020"/>
                    <a:pt x="26127456" y="10191496"/>
                    <a:pt x="25189307" y="10191496"/>
                  </a:cubicBezTo>
                  <a:lnTo>
                    <a:pt x="1698625" y="10191496"/>
                  </a:lnTo>
                  <a:cubicBezTo>
                    <a:pt x="760476" y="10191496"/>
                    <a:pt x="0" y="9431020"/>
                    <a:pt x="0" y="8492871"/>
                  </a:cubicBezTo>
                  <a:close/>
                </a:path>
              </a:pathLst>
            </a:custGeom>
            <a:solidFill>
              <a:srgbClr val="F5F7FA"/>
            </a:solidFill>
            <a:ln w="9525" cap="sq">
              <a:solidFill>
                <a:srgbClr val="D2DCE6"/>
              </a:solidFill>
              <a:prstDash val="solid"/>
              <a:miter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899809" y="19668510"/>
            <a:ext cx="3239316" cy="431906"/>
            <a:chOff x="0" y="0"/>
            <a:chExt cx="3665055" cy="488671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3664966" cy="488696"/>
            </a:xfrm>
            <a:custGeom>
              <a:avLst/>
              <a:gdLst/>
              <a:ahLst/>
              <a:cxnLst/>
              <a:rect r="r" b="b" t="t" l="l"/>
              <a:pathLst>
                <a:path h="488696" w="3664966">
                  <a:moveTo>
                    <a:pt x="0" y="81407"/>
                  </a:moveTo>
                  <a:cubicBezTo>
                    <a:pt x="0" y="36449"/>
                    <a:pt x="36449" y="0"/>
                    <a:pt x="81407" y="0"/>
                  </a:cubicBezTo>
                  <a:lnTo>
                    <a:pt x="3583559" y="0"/>
                  </a:lnTo>
                  <a:cubicBezTo>
                    <a:pt x="3628517" y="0"/>
                    <a:pt x="3664966" y="36449"/>
                    <a:pt x="3664966" y="81407"/>
                  </a:cubicBezTo>
                  <a:lnTo>
                    <a:pt x="3664966" y="407289"/>
                  </a:lnTo>
                  <a:cubicBezTo>
                    <a:pt x="3664966" y="452247"/>
                    <a:pt x="3628517" y="488696"/>
                    <a:pt x="3583559" y="488696"/>
                  </a:cubicBezTo>
                  <a:lnTo>
                    <a:pt x="81407" y="488696"/>
                  </a:lnTo>
                  <a:cubicBezTo>
                    <a:pt x="36449" y="488696"/>
                    <a:pt x="0" y="452247"/>
                    <a:pt x="0" y="407289"/>
                  </a:cubicBezTo>
                  <a:close/>
                </a:path>
              </a:pathLst>
            </a:custGeom>
            <a:solidFill>
              <a:srgbClr val="27A69A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19050"/>
              <a:ext cx="3665055" cy="507721"/>
            </a:xfrm>
            <a:prstGeom prst="rect">
              <a:avLst/>
            </a:prstGeom>
          </p:spPr>
          <p:txBody>
            <a:bodyPr anchor="ctr" rtlCol="false" tIns="59865" lIns="59865" bIns="59865" rIns="59865"/>
            <a:lstStyle/>
            <a:p>
              <a:pPr algn="ctr">
                <a:lnSpc>
                  <a:spcPts val="1439"/>
                </a:lnSpc>
              </a:pPr>
              <a:r>
                <a:rPr lang="en-US" sz="1199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4. RESULTS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715084" y="29669648"/>
            <a:ext cx="7567938" cy="4328611"/>
            <a:chOff x="0" y="0"/>
            <a:chExt cx="8562581" cy="4897514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562594" cy="4897501"/>
            </a:xfrm>
            <a:custGeom>
              <a:avLst/>
              <a:gdLst/>
              <a:ahLst/>
              <a:cxnLst/>
              <a:rect r="r" b="b" t="t" l="l"/>
              <a:pathLst>
                <a:path h="4897501" w="8562594">
                  <a:moveTo>
                    <a:pt x="0" y="816229"/>
                  </a:moveTo>
                  <a:cubicBezTo>
                    <a:pt x="0" y="365506"/>
                    <a:pt x="365506" y="0"/>
                    <a:pt x="816229" y="0"/>
                  </a:cubicBezTo>
                  <a:lnTo>
                    <a:pt x="7746365" y="0"/>
                  </a:lnTo>
                  <a:cubicBezTo>
                    <a:pt x="8197215" y="0"/>
                    <a:pt x="8562594" y="365506"/>
                    <a:pt x="8562594" y="816229"/>
                  </a:cubicBezTo>
                  <a:lnTo>
                    <a:pt x="8562594" y="4081272"/>
                  </a:lnTo>
                  <a:cubicBezTo>
                    <a:pt x="8562594" y="4532122"/>
                    <a:pt x="8197088" y="4897501"/>
                    <a:pt x="7746365" y="4897501"/>
                  </a:cubicBezTo>
                  <a:lnTo>
                    <a:pt x="816229" y="4897501"/>
                  </a:lnTo>
                  <a:cubicBezTo>
                    <a:pt x="365506" y="4897501"/>
                    <a:pt x="0" y="4532122"/>
                    <a:pt x="0" y="4081272"/>
                  </a:cubicBezTo>
                  <a:close/>
                </a:path>
              </a:pathLst>
            </a:custGeom>
            <a:solidFill>
              <a:srgbClr val="F5F7FA"/>
            </a:solidFill>
            <a:ln w="9525" cap="sq">
              <a:solidFill>
                <a:srgbClr val="D2DCE6"/>
              </a:solidFill>
              <a:prstDash val="solid"/>
              <a:miter/>
            </a:ln>
          </p:spPr>
        </p:sp>
      </p:grpSp>
      <p:grpSp>
        <p:nvGrpSpPr>
          <p:cNvPr name="Group 26" id="26"/>
          <p:cNvGrpSpPr/>
          <p:nvPr/>
        </p:nvGrpSpPr>
        <p:grpSpPr>
          <a:xfrm rot="0">
            <a:off x="899809" y="29386470"/>
            <a:ext cx="3239316" cy="431906"/>
            <a:chOff x="0" y="0"/>
            <a:chExt cx="3665055" cy="488671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3664966" cy="488696"/>
            </a:xfrm>
            <a:custGeom>
              <a:avLst/>
              <a:gdLst/>
              <a:ahLst/>
              <a:cxnLst/>
              <a:rect r="r" b="b" t="t" l="l"/>
              <a:pathLst>
                <a:path h="488696" w="3664966">
                  <a:moveTo>
                    <a:pt x="0" y="81407"/>
                  </a:moveTo>
                  <a:cubicBezTo>
                    <a:pt x="0" y="36449"/>
                    <a:pt x="36449" y="0"/>
                    <a:pt x="81407" y="0"/>
                  </a:cubicBezTo>
                  <a:lnTo>
                    <a:pt x="3583559" y="0"/>
                  </a:lnTo>
                  <a:cubicBezTo>
                    <a:pt x="3628517" y="0"/>
                    <a:pt x="3664966" y="36449"/>
                    <a:pt x="3664966" y="81407"/>
                  </a:cubicBezTo>
                  <a:lnTo>
                    <a:pt x="3664966" y="407289"/>
                  </a:lnTo>
                  <a:cubicBezTo>
                    <a:pt x="3664966" y="452247"/>
                    <a:pt x="3628517" y="488696"/>
                    <a:pt x="3583559" y="488696"/>
                  </a:cubicBezTo>
                  <a:lnTo>
                    <a:pt x="81407" y="488696"/>
                  </a:lnTo>
                  <a:cubicBezTo>
                    <a:pt x="36449" y="488696"/>
                    <a:pt x="0" y="452247"/>
                    <a:pt x="0" y="407289"/>
                  </a:cubicBezTo>
                  <a:close/>
                </a:path>
              </a:pathLst>
            </a:custGeom>
            <a:solidFill>
              <a:srgbClr val="27A69A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19050"/>
              <a:ext cx="3665055" cy="507721"/>
            </a:xfrm>
            <a:prstGeom prst="rect">
              <a:avLst/>
            </a:prstGeom>
          </p:spPr>
          <p:txBody>
            <a:bodyPr anchor="ctr" rtlCol="false" tIns="59865" lIns="59865" bIns="59865" rIns="59865"/>
            <a:lstStyle/>
            <a:p>
              <a:pPr algn="ctr">
                <a:lnSpc>
                  <a:spcPts val="1439"/>
                </a:lnSpc>
              </a:pPr>
              <a:r>
                <a:rPr lang="en-US" sz="1199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5. DISCUSSION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8993346" y="29669648"/>
            <a:ext cx="7567938" cy="4328611"/>
            <a:chOff x="0" y="0"/>
            <a:chExt cx="8562581" cy="4897514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562594" cy="4897501"/>
            </a:xfrm>
            <a:custGeom>
              <a:avLst/>
              <a:gdLst/>
              <a:ahLst/>
              <a:cxnLst/>
              <a:rect r="r" b="b" t="t" l="l"/>
              <a:pathLst>
                <a:path h="4897501" w="8562594">
                  <a:moveTo>
                    <a:pt x="0" y="816229"/>
                  </a:moveTo>
                  <a:cubicBezTo>
                    <a:pt x="0" y="365506"/>
                    <a:pt x="365506" y="0"/>
                    <a:pt x="816229" y="0"/>
                  </a:cubicBezTo>
                  <a:lnTo>
                    <a:pt x="7746365" y="0"/>
                  </a:lnTo>
                  <a:cubicBezTo>
                    <a:pt x="8197215" y="0"/>
                    <a:pt x="8562594" y="365506"/>
                    <a:pt x="8562594" y="816229"/>
                  </a:cubicBezTo>
                  <a:lnTo>
                    <a:pt x="8562594" y="4081272"/>
                  </a:lnTo>
                  <a:cubicBezTo>
                    <a:pt x="8562594" y="4532122"/>
                    <a:pt x="8197088" y="4897501"/>
                    <a:pt x="7746365" y="4897501"/>
                  </a:cubicBezTo>
                  <a:lnTo>
                    <a:pt x="816229" y="4897501"/>
                  </a:lnTo>
                  <a:cubicBezTo>
                    <a:pt x="365506" y="4897501"/>
                    <a:pt x="0" y="4532122"/>
                    <a:pt x="0" y="4081272"/>
                  </a:cubicBezTo>
                  <a:close/>
                </a:path>
              </a:pathLst>
            </a:custGeom>
            <a:solidFill>
              <a:srgbClr val="F5F7FA"/>
            </a:solidFill>
            <a:ln w="9525" cap="sq">
              <a:solidFill>
                <a:srgbClr val="D2DCE6"/>
              </a:solidFill>
              <a:prstDash val="solid"/>
              <a:miter/>
            </a:ln>
          </p:spPr>
        </p:sp>
      </p:grpSp>
      <p:grpSp>
        <p:nvGrpSpPr>
          <p:cNvPr name="Group 31" id="31"/>
          <p:cNvGrpSpPr/>
          <p:nvPr/>
        </p:nvGrpSpPr>
        <p:grpSpPr>
          <a:xfrm rot="0">
            <a:off x="9178072" y="29386470"/>
            <a:ext cx="3239316" cy="431906"/>
            <a:chOff x="0" y="0"/>
            <a:chExt cx="3665055" cy="488671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3664966" cy="488696"/>
            </a:xfrm>
            <a:custGeom>
              <a:avLst/>
              <a:gdLst/>
              <a:ahLst/>
              <a:cxnLst/>
              <a:rect r="r" b="b" t="t" l="l"/>
              <a:pathLst>
                <a:path h="488696" w="3664966">
                  <a:moveTo>
                    <a:pt x="0" y="81407"/>
                  </a:moveTo>
                  <a:cubicBezTo>
                    <a:pt x="0" y="36449"/>
                    <a:pt x="36449" y="0"/>
                    <a:pt x="81407" y="0"/>
                  </a:cubicBezTo>
                  <a:lnTo>
                    <a:pt x="3583559" y="0"/>
                  </a:lnTo>
                  <a:cubicBezTo>
                    <a:pt x="3628517" y="0"/>
                    <a:pt x="3664966" y="36449"/>
                    <a:pt x="3664966" y="81407"/>
                  </a:cubicBezTo>
                  <a:lnTo>
                    <a:pt x="3664966" y="407289"/>
                  </a:lnTo>
                  <a:cubicBezTo>
                    <a:pt x="3664966" y="452247"/>
                    <a:pt x="3628517" y="488696"/>
                    <a:pt x="3583559" y="488696"/>
                  </a:cubicBezTo>
                  <a:lnTo>
                    <a:pt x="81407" y="488696"/>
                  </a:lnTo>
                  <a:cubicBezTo>
                    <a:pt x="36449" y="488696"/>
                    <a:pt x="0" y="452247"/>
                    <a:pt x="0" y="407289"/>
                  </a:cubicBezTo>
                  <a:close/>
                </a:path>
              </a:pathLst>
            </a:custGeom>
            <a:solidFill>
              <a:srgbClr val="27A69A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19050"/>
              <a:ext cx="3665055" cy="507721"/>
            </a:xfrm>
            <a:prstGeom prst="rect">
              <a:avLst/>
            </a:prstGeom>
          </p:spPr>
          <p:txBody>
            <a:bodyPr anchor="ctr" rtlCol="false" tIns="59865" lIns="59865" bIns="59865" rIns="59865"/>
            <a:lstStyle/>
            <a:p>
              <a:pPr algn="ctr">
                <a:lnSpc>
                  <a:spcPts val="1439"/>
                </a:lnSpc>
              </a:pPr>
              <a:r>
                <a:rPr lang="en-US" sz="1199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6. CONCLUSIONS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7271609" y="29669648"/>
            <a:ext cx="7208005" cy="4328611"/>
            <a:chOff x="0" y="0"/>
            <a:chExt cx="8155343" cy="4897514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8155305" cy="4897501"/>
            </a:xfrm>
            <a:custGeom>
              <a:avLst/>
              <a:gdLst/>
              <a:ahLst/>
              <a:cxnLst/>
              <a:rect r="r" b="b" t="t" l="l"/>
              <a:pathLst>
                <a:path h="4897501" w="8155305">
                  <a:moveTo>
                    <a:pt x="0" y="816229"/>
                  </a:moveTo>
                  <a:cubicBezTo>
                    <a:pt x="0" y="365506"/>
                    <a:pt x="365506" y="0"/>
                    <a:pt x="816229" y="0"/>
                  </a:cubicBezTo>
                  <a:lnTo>
                    <a:pt x="7339076" y="0"/>
                  </a:lnTo>
                  <a:cubicBezTo>
                    <a:pt x="7789926" y="0"/>
                    <a:pt x="8155305" y="365506"/>
                    <a:pt x="8155305" y="816229"/>
                  </a:cubicBezTo>
                  <a:lnTo>
                    <a:pt x="8155305" y="4081272"/>
                  </a:lnTo>
                  <a:cubicBezTo>
                    <a:pt x="8155305" y="4532122"/>
                    <a:pt x="7789799" y="4897501"/>
                    <a:pt x="7339076" y="4897501"/>
                  </a:cubicBezTo>
                  <a:lnTo>
                    <a:pt x="816229" y="4897501"/>
                  </a:lnTo>
                  <a:cubicBezTo>
                    <a:pt x="365506" y="4897501"/>
                    <a:pt x="0" y="4532122"/>
                    <a:pt x="0" y="4081272"/>
                  </a:cubicBezTo>
                  <a:close/>
                </a:path>
              </a:pathLst>
            </a:custGeom>
            <a:solidFill>
              <a:srgbClr val="F5F7FA"/>
            </a:solidFill>
            <a:ln w="9525" cap="sq">
              <a:solidFill>
                <a:srgbClr val="D2DCE6"/>
              </a:solidFill>
              <a:prstDash val="solid"/>
              <a:miter/>
            </a:ln>
          </p:spPr>
        </p:sp>
      </p:grpSp>
      <p:grpSp>
        <p:nvGrpSpPr>
          <p:cNvPr name="Group 36" id="36"/>
          <p:cNvGrpSpPr/>
          <p:nvPr/>
        </p:nvGrpSpPr>
        <p:grpSpPr>
          <a:xfrm rot="0">
            <a:off x="17456334" y="29386470"/>
            <a:ext cx="3239316" cy="431906"/>
            <a:chOff x="0" y="0"/>
            <a:chExt cx="3665055" cy="488671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3664966" cy="488696"/>
            </a:xfrm>
            <a:custGeom>
              <a:avLst/>
              <a:gdLst/>
              <a:ahLst/>
              <a:cxnLst/>
              <a:rect r="r" b="b" t="t" l="l"/>
              <a:pathLst>
                <a:path h="488696" w="3664966">
                  <a:moveTo>
                    <a:pt x="0" y="81407"/>
                  </a:moveTo>
                  <a:cubicBezTo>
                    <a:pt x="0" y="36449"/>
                    <a:pt x="36449" y="0"/>
                    <a:pt x="81407" y="0"/>
                  </a:cubicBezTo>
                  <a:lnTo>
                    <a:pt x="3583559" y="0"/>
                  </a:lnTo>
                  <a:cubicBezTo>
                    <a:pt x="3628517" y="0"/>
                    <a:pt x="3664966" y="36449"/>
                    <a:pt x="3664966" y="81407"/>
                  </a:cubicBezTo>
                  <a:lnTo>
                    <a:pt x="3664966" y="407289"/>
                  </a:lnTo>
                  <a:cubicBezTo>
                    <a:pt x="3664966" y="452247"/>
                    <a:pt x="3628517" y="488696"/>
                    <a:pt x="3583559" y="488696"/>
                  </a:cubicBezTo>
                  <a:lnTo>
                    <a:pt x="81407" y="488696"/>
                  </a:lnTo>
                  <a:cubicBezTo>
                    <a:pt x="36449" y="488696"/>
                    <a:pt x="0" y="452247"/>
                    <a:pt x="0" y="407289"/>
                  </a:cubicBezTo>
                  <a:close/>
                </a:path>
              </a:pathLst>
            </a:custGeom>
            <a:solidFill>
              <a:srgbClr val="27A69A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-19050"/>
              <a:ext cx="3665055" cy="507721"/>
            </a:xfrm>
            <a:prstGeom prst="rect">
              <a:avLst/>
            </a:prstGeom>
          </p:spPr>
          <p:txBody>
            <a:bodyPr anchor="ctr" rtlCol="false" tIns="59865" lIns="59865" bIns="59865" rIns="59865"/>
            <a:lstStyle/>
            <a:p>
              <a:pPr algn="ctr">
                <a:lnSpc>
                  <a:spcPts val="1439"/>
                </a:lnSpc>
              </a:pPr>
              <a:r>
                <a:rPr lang="en-US" sz="1199" b="true">
                  <a:solidFill>
                    <a:srgbClr val="FFFFFF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7. IMPLICATIONS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-5400000">
            <a:off x="17108272" y="-3246487"/>
            <a:ext cx="6042636" cy="12375626"/>
            <a:chOff x="0" y="0"/>
            <a:chExt cx="2266027" cy="4640939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2268" y="0"/>
              <a:ext cx="2261301" cy="4642375"/>
            </a:xfrm>
            <a:custGeom>
              <a:avLst/>
              <a:gdLst/>
              <a:ahLst/>
              <a:cxnLst/>
              <a:rect r="r" b="b" t="t" l="l"/>
              <a:pathLst>
                <a:path h="4642375" w="2261301">
                  <a:moveTo>
                    <a:pt x="2984" y="435197"/>
                  </a:moveTo>
                  <a:cubicBezTo>
                    <a:pt x="13487" y="583164"/>
                    <a:pt x="16112" y="731131"/>
                    <a:pt x="17425" y="880838"/>
                  </a:cubicBezTo>
                  <a:cubicBezTo>
                    <a:pt x="23990" y="1420482"/>
                    <a:pt x="21364" y="1960126"/>
                    <a:pt x="17425" y="2499770"/>
                  </a:cubicBezTo>
                  <a:cubicBezTo>
                    <a:pt x="13487" y="3041155"/>
                    <a:pt x="8235" y="3582540"/>
                    <a:pt x="8235" y="4125666"/>
                  </a:cubicBezTo>
                  <a:cubicBezTo>
                    <a:pt x="8235" y="4130888"/>
                    <a:pt x="8235" y="4136111"/>
                    <a:pt x="6922" y="4141333"/>
                  </a:cubicBezTo>
                  <a:cubicBezTo>
                    <a:pt x="10861" y="4143073"/>
                    <a:pt x="14799" y="4146555"/>
                    <a:pt x="18738" y="4150037"/>
                  </a:cubicBezTo>
                  <a:cubicBezTo>
                    <a:pt x="23990" y="4155259"/>
                    <a:pt x="27928" y="4163963"/>
                    <a:pt x="33180" y="4172667"/>
                  </a:cubicBezTo>
                  <a:cubicBezTo>
                    <a:pt x="44996" y="4191816"/>
                    <a:pt x="56812" y="4210964"/>
                    <a:pt x="67315" y="4230113"/>
                  </a:cubicBezTo>
                  <a:cubicBezTo>
                    <a:pt x="79130" y="4252743"/>
                    <a:pt x="90946" y="4273633"/>
                    <a:pt x="102762" y="4296263"/>
                  </a:cubicBezTo>
                  <a:cubicBezTo>
                    <a:pt x="108014" y="4306708"/>
                    <a:pt x="113265" y="4317152"/>
                    <a:pt x="118517" y="4325856"/>
                  </a:cubicBezTo>
                  <a:cubicBezTo>
                    <a:pt x="122455" y="4332820"/>
                    <a:pt x="129020" y="4336301"/>
                    <a:pt x="132958" y="4341523"/>
                  </a:cubicBezTo>
                  <a:cubicBezTo>
                    <a:pt x="146087" y="4355450"/>
                    <a:pt x="160529" y="4369376"/>
                    <a:pt x="173658" y="4383302"/>
                  </a:cubicBezTo>
                  <a:cubicBezTo>
                    <a:pt x="186786" y="4397228"/>
                    <a:pt x="199915" y="4409414"/>
                    <a:pt x="215670" y="4418118"/>
                  </a:cubicBezTo>
                  <a:cubicBezTo>
                    <a:pt x="251117" y="4439007"/>
                    <a:pt x="285252" y="4461637"/>
                    <a:pt x="320700" y="4482527"/>
                  </a:cubicBezTo>
                  <a:cubicBezTo>
                    <a:pt x="340393" y="4494713"/>
                    <a:pt x="360086" y="4505157"/>
                    <a:pt x="381092" y="4517343"/>
                  </a:cubicBezTo>
                  <a:cubicBezTo>
                    <a:pt x="382405" y="4519084"/>
                    <a:pt x="386344" y="4517343"/>
                    <a:pt x="387657" y="4517343"/>
                  </a:cubicBezTo>
                  <a:lnTo>
                    <a:pt x="395534" y="4517343"/>
                  </a:lnTo>
                  <a:lnTo>
                    <a:pt x="396847" y="4519084"/>
                  </a:lnTo>
                  <a:cubicBezTo>
                    <a:pt x="399473" y="4510380"/>
                    <a:pt x="402098" y="4503417"/>
                    <a:pt x="406037" y="4494713"/>
                  </a:cubicBezTo>
                  <a:cubicBezTo>
                    <a:pt x="409976" y="4487749"/>
                    <a:pt x="412601" y="4475564"/>
                    <a:pt x="421792" y="4475564"/>
                  </a:cubicBezTo>
                  <a:cubicBezTo>
                    <a:pt x="421792" y="4475564"/>
                    <a:pt x="423104" y="4475564"/>
                    <a:pt x="423104" y="4473823"/>
                  </a:cubicBezTo>
                  <a:cubicBezTo>
                    <a:pt x="427043" y="4465119"/>
                    <a:pt x="433607" y="4463378"/>
                    <a:pt x="441485" y="4461637"/>
                  </a:cubicBezTo>
                  <a:cubicBezTo>
                    <a:pt x="449362" y="4459897"/>
                    <a:pt x="455926" y="4454675"/>
                    <a:pt x="462491" y="4451193"/>
                  </a:cubicBezTo>
                  <a:cubicBezTo>
                    <a:pt x="463804" y="4451193"/>
                    <a:pt x="463804" y="4449452"/>
                    <a:pt x="465116" y="4449452"/>
                  </a:cubicBezTo>
                  <a:cubicBezTo>
                    <a:pt x="474307" y="4452934"/>
                    <a:pt x="480871" y="4444230"/>
                    <a:pt x="488748" y="4440748"/>
                  </a:cubicBezTo>
                  <a:lnTo>
                    <a:pt x="490061" y="4440748"/>
                  </a:lnTo>
                  <a:cubicBezTo>
                    <a:pt x="497938" y="4440748"/>
                    <a:pt x="504503" y="4435526"/>
                    <a:pt x="512380" y="4433785"/>
                  </a:cubicBezTo>
                  <a:cubicBezTo>
                    <a:pt x="518944" y="4432044"/>
                    <a:pt x="525509" y="4432044"/>
                    <a:pt x="532073" y="4426822"/>
                  </a:cubicBezTo>
                  <a:cubicBezTo>
                    <a:pt x="538638" y="4421599"/>
                    <a:pt x="546515" y="4418118"/>
                    <a:pt x="553079" y="4414636"/>
                  </a:cubicBezTo>
                  <a:cubicBezTo>
                    <a:pt x="559644" y="4411155"/>
                    <a:pt x="566208" y="4409414"/>
                    <a:pt x="572772" y="4405933"/>
                  </a:cubicBezTo>
                  <a:lnTo>
                    <a:pt x="579337" y="4405933"/>
                  </a:lnTo>
                  <a:cubicBezTo>
                    <a:pt x="585901" y="4405933"/>
                    <a:pt x="591153" y="4405933"/>
                    <a:pt x="596404" y="4400710"/>
                  </a:cubicBezTo>
                  <a:lnTo>
                    <a:pt x="599030" y="4400710"/>
                  </a:lnTo>
                  <a:cubicBezTo>
                    <a:pt x="605594" y="4400710"/>
                    <a:pt x="613472" y="4402451"/>
                    <a:pt x="620036" y="4402451"/>
                  </a:cubicBezTo>
                  <a:lnTo>
                    <a:pt x="625288" y="4402451"/>
                  </a:lnTo>
                  <a:cubicBezTo>
                    <a:pt x="631852" y="4400710"/>
                    <a:pt x="634478" y="4407673"/>
                    <a:pt x="638416" y="4411155"/>
                  </a:cubicBezTo>
                  <a:cubicBezTo>
                    <a:pt x="644981" y="4421599"/>
                    <a:pt x="652858" y="4423340"/>
                    <a:pt x="663361" y="4421599"/>
                  </a:cubicBezTo>
                  <a:cubicBezTo>
                    <a:pt x="672551" y="4419859"/>
                    <a:pt x="680428" y="4418118"/>
                    <a:pt x="689619" y="4418118"/>
                  </a:cubicBezTo>
                  <a:cubicBezTo>
                    <a:pt x="693557" y="4418118"/>
                    <a:pt x="698809" y="4419859"/>
                    <a:pt x="702747" y="4421599"/>
                  </a:cubicBezTo>
                  <a:cubicBezTo>
                    <a:pt x="706686" y="4423340"/>
                    <a:pt x="709312" y="4425081"/>
                    <a:pt x="713250" y="4426822"/>
                  </a:cubicBezTo>
                  <a:lnTo>
                    <a:pt x="717189" y="4432044"/>
                  </a:lnTo>
                  <a:cubicBezTo>
                    <a:pt x="717189" y="4432044"/>
                    <a:pt x="718502" y="4437267"/>
                    <a:pt x="719815" y="4439007"/>
                  </a:cubicBezTo>
                  <a:cubicBezTo>
                    <a:pt x="722441" y="4440748"/>
                    <a:pt x="725066" y="4440748"/>
                    <a:pt x="726379" y="4442489"/>
                  </a:cubicBezTo>
                  <a:lnTo>
                    <a:pt x="727692" y="4444230"/>
                  </a:lnTo>
                  <a:cubicBezTo>
                    <a:pt x="734256" y="4439007"/>
                    <a:pt x="736882" y="4447711"/>
                    <a:pt x="740821" y="4449452"/>
                  </a:cubicBezTo>
                  <a:cubicBezTo>
                    <a:pt x="746072" y="4452934"/>
                    <a:pt x="750011" y="4456415"/>
                    <a:pt x="755263" y="4461637"/>
                  </a:cubicBezTo>
                  <a:cubicBezTo>
                    <a:pt x="755263" y="4459897"/>
                    <a:pt x="755263" y="4458156"/>
                    <a:pt x="756575" y="4456415"/>
                  </a:cubicBezTo>
                  <a:cubicBezTo>
                    <a:pt x="764453" y="4458156"/>
                    <a:pt x="773643" y="4458156"/>
                    <a:pt x="781520" y="4465119"/>
                  </a:cubicBezTo>
                  <a:cubicBezTo>
                    <a:pt x="782833" y="4461637"/>
                    <a:pt x="785459" y="4458156"/>
                    <a:pt x="788084" y="4454675"/>
                  </a:cubicBezTo>
                  <a:cubicBezTo>
                    <a:pt x="788084" y="4454675"/>
                    <a:pt x="788084" y="4452934"/>
                    <a:pt x="789397" y="4452934"/>
                  </a:cubicBezTo>
                  <a:cubicBezTo>
                    <a:pt x="795962" y="4451193"/>
                    <a:pt x="799900" y="4445971"/>
                    <a:pt x="801213" y="4437267"/>
                  </a:cubicBezTo>
                  <a:cubicBezTo>
                    <a:pt x="802526" y="4433785"/>
                    <a:pt x="802526" y="4430304"/>
                    <a:pt x="802526" y="4428563"/>
                  </a:cubicBezTo>
                  <a:cubicBezTo>
                    <a:pt x="807778" y="4425081"/>
                    <a:pt x="811716" y="4421599"/>
                    <a:pt x="816968" y="4418118"/>
                  </a:cubicBezTo>
                  <a:lnTo>
                    <a:pt x="816968" y="4414636"/>
                  </a:lnTo>
                  <a:cubicBezTo>
                    <a:pt x="813029" y="4405933"/>
                    <a:pt x="813029" y="4404192"/>
                    <a:pt x="819593" y="4400710"/>
                  </a:cubicBezTo>
                  <a:cubicBezTo>
                    <a:pt x="820906" y="4398969"/>
                    <a:pt x="820906" y="4397228"/>
                    <a:pt x="822219" y="4397228"/>
                  </a:cubicBezTo>
                  <a:cubicBezTo>
                    <a:pt x="824845" y="4395488"/>
                    <a:pt x="827471" y="4393747"/>
                    <a:pt x="828784" y="4392006"/>
                  </a:cubicBezTo>
                  <a:cubicBezTo>
                    <a:pt x="828784" y="4392006"/>
                    <a:pt x="828784" y="4393747"/>
                    <a:pt x="830097" y="4393747"/>
                  </a:cubicBezTo>
                  <a:lnTo>
                    <a:pt x="830097" y="4390265"/>
                  </a:lnTo>
                  <a:cubicBezTo>
                    <a:pt x="837974" y="4386784"/>
                    <a:pt x="845851" y="4383302"/>
                    <a:pt x="853728" y="4378080"/>
                  </a:cubicBezTo>
                  <a:cubicBezTo>
                    <a:pt x="857667" y="4374598"/>
                    <a:pt x="861606" y="4372858"/>
                    <a:pt x="866857" y="4376339"/>
                  </a:cubicBezTo>
                  <a:cubicBezTo>
                    <a:pt x="869483" y="4378080"/>
                    <a:pt x="872109" y="4376339"/>
                    <a:pt x="874734" y="4374598"/>
                  </a:cubicBezTo>
                  <a:cubicBezTo>
                    <a:pt x="881299" y="4371117"/>
                    <a:pt x="887863" y="4369376"/>
                    <a:pt x="894428" y="4365894"/>
                  </a:cubicBezTo>
                  <a:cubicBezTo>
                    <a:pt x="899679" y="4364153"/>
                    <a:pt x="903618" y="4360672"/>
                    <a:pt x="908869" y="4357191"/>
                  </a:cubicBezTo>
                  <a:cubicBezTo>
                    <a:pt x="908869" y="4357191"/>
                    <a:pt x="910182" y="4353709"/>
                    <a:pt x="908869" y="4351968"/>
                  </a:cubicBezTo>
                  <a:cubicBezTo>
                    <a:pt x="908869" y="4350227"/>
                    <a:pt x="907556" y="4346746"/>
                    <a:pt x="907556" y="4345005"/>
                  </a:cubicBezTo>
                  <a:cubicBezTo>
                    <a:pt x="911495" y="4341523"/>
                    <a:pt x="914121" y="4338042"/>
                    <a:pt x="916746" y="4338042"/>
                  </a:cubicBezTo>
                  <a:cubicBezTo>
                    <a:pt x="920685" y="4336301"/>
                    <a:pt x="925937" y="4336301"/>
                    <a:pt x="931188" y="4334560"/>
                  </a:cubicBezTo>
                  <a:cubicBezTo>
                    <a:pt x="935127" y="4318893"/>
                    <a:pt x="943004" y="4315412"/>
                    <a:pt x="952194" y="4320634"/>
                  </a:cubicBezTo>
                  <a:lnTo>
                    <a:pt x="954820" y="4317152"/>
                  </a:lnTo>
                  <a:cubicBezTo>
                    <a:pt x="956133" y="4318893"/>
                    <a:pt x="956133" y="4318893"/>
                    <a:pt x="956133" y="4320634"/>
                  </a:cubicBezTo>
                  <a:cubicBezTo>
                    <a:pt x="960071" y="4317152"/>
                    <a:pt x="964010" y="4313671"/>
                    <a:pt x="967949" y="4311930"/>
                  </a:cubicBezTo>
                  <a:cubicBezTo>
                    <a:pt x="971887" y="4308448"/>
                    <a:pt x="975826" y="4304967"/>
                    <a:pt x="981078" y="4308448"/>
                  </a:cubicBezTo>
                  <a:cubicBezTo>
                    <a:pt x="981078" y="4299745"/>
                    <a:pt x="985016" y="4299745"/>
                    <a:pt x="988955" y="4301485"/>
                  </a:cubicBezTo>
                  <a:cubicBezTo>
                    <a:pt x="991580" y="4301485"/>
                    <a:pt x="995519" y="4299745"/>
                    <a:pt x="998145" y="4298004"/>
                  </a:cubicBezTo>
                  <a:cubicBezTo>
                    <a:pt x="999458" y="4298004"/>
                    <a:pt x="1002083" y="4296263"/>
                    <a:pt x="1003396" y="4298004"/>
                  </a:cubicBezTo>
                  <a:cubicBezTo>
                    <a:pt x="1008648" y="4303226"/>
                    <a:pt x="1016525" y="4304967"/>
                    <a:pt x="1021777" y="4313671"/>
                  </a:cubicBezTo>
                  <a:cubicBezTo>
                    <a:pt x="1025715" y="4320634"/>
                    <a:pt x="1032280" y="4324116"/>
                    <a:pt x="1034905" y="4334560"/>
                  </a:cubicBezTo>
                  <a:cubicBezTo>
                    <a:pt x="1036218" y="4338042"/>
                    <a:pt x="1041470" y="4341523"/>
                    <a:pt x="1044096" y="4343264"/>
                  </a:cubicBezTo>
                  <a:cubicBezTo>
                    <a:pt x="1044096" y="4343264"/>
                    <a:pt x="1045409" y="4343264"/>
                    <a:pt x="1046721" y="4345005"/>
                  </a:cubicBezTo>
                  <a:cubicBezTo>
                    <a:pt x="1048034" y="4350227"/>
                    <a:pt x="1051973" y="4348487"/>
                    <a:pt x="1054599" y="4346746"/>
                  </a:cubicBezTo>
                  <a:cubicBezTo>
                    <a:pt x="1057224" y="4346746"/>
                    <a:pt x="1059850" y="4345005"/>
                    <a:pt x="1061163" y="4350227"/>
                  </a:cubicBezTo>
                  <a:cubicBezTo>
                    <a:pt x="1061163" y="4351968"/>
                    <a:pt x="1065102" y="4353709"/>
                    <a:pt x="1066415" y="4355450"/>
                  </a:cubicBezTo>
                  <a:cubicBezTo>
                    <a:pt x="1070353" y="4358931"/>
                    <a:pt x="1074292" y="4362413"/>
                    <a:pt x="1076917" y="4365894"/>
                  </a:cubicBezTo>
                  <a:cubicBezTo>
                    <a:pt x="1078230" y="4367635"/>
                    <a:pt x="1079543" y="4369376"/>
                    <a:pt x="1079543" y="4371117"/>
                  </a:cubicBezTo>
                  <a:cubicBezTo>
                    <a:pt x="1079543" y="4376339"/>
                    <a:pt x="1083482" y="4379821"/>
                    <a:pt x="1087421" y="4379821"/>
                  </a:cubicBezTo>
                  <a:cubicBezTo>
                    <a:pt x="1092672" y="4381561"/>
                    <a:pt x="1096611" y="4381561"/>
                    <a:pt x="1101862" y="4383302"/>
                  </a:cubicBezTo>
                  <a:cubicBezTo>
                    <a:pt x="1103175" y="4383302"/>
                    <a:pt x="1103175" y="4386784"/>
                    <a:pt x="1104488" y="4386784"/>
                  </a:cubicBezTo>
                  <a:cubicBezTo>
                    <a:pt x="1105801" y="4390265"/>
                    <a:pt x="1107114" y="4395488"/>
                    <a:pt x="1112365" y="4392006"/>
                  </a:cubicBezTo>
                  <a:cubicBezTo>
                    <a:pt x="1114991" y="4390265"/>
                    <a:pt x="1122868" y="4393747"/>
                    <a:pt x="1124181" y="4397228"/>
                  </a:cubicBezTo>
                  <a:cubicBezTo>
                    <a:pt x="1126807" y="4409414"/>
                    <a:pt x="1135997" y="4409414"/>
                    <a:pt x="1142561" y="4412896"/>
                  </a:cubicBezTo>
                  <a:cubicBezTo>
                    <a:pt x="1143874" y="4412896"/>
                    <a:pt x="1145187" y="4412896"/>
                    <a:pt x="1145187" y="4414636"/>
                  </a:cubicBezTo>
                  <a:cubicBezTo>
                    <a:pt x="1149126" y="4421599"/>
                    <a:pt x="1154377" y="4423340"/>
                    <a:pt x="1159629" y="4426822"/>
                  </a:cubicBezTo>
                  <a:cubicBezTo>
                    <a:pt x="1164880" y="4430304"/>
                    <a:pt x="1170132" y="4437267"/>
                    <a:pt x="1175383" y="4444230"/>
                  </a:cubicBezTo>
                  <a:lnTo>
                    <a:pt x="1181948" y="4452934"/>
                  </a:lnTo>
                  <a:cubicBezTo>
                    <a:pt x="1183261" y="4454675"/>
                    <a:pt x="1184574" y="4454675"/>
                    <a:pt x="1185886" y="4454675"/>
                  </a:cubicBezTo>
                  <a:cubicBezTo>
                    <a:pt x="1189825" y="4454675"/>
                    <a:pt x="1193764" y="4452934"/>
                    <a:pt x="1196389" y="4458156"/>
                  </a:cubicBezTo>
                  <a:cubicBezTo>
                    <a:pt x="1196389" y="4458156"/>
                    <a:pt x="1197702" y="4459897"/>
                    <a:pt x="1199015" y="4459897"/>
                  </a:cubicBezTo>
                  <a:cubicBezTo>
                    <a:pt x="1209518" y="4458156"/>
                    <a:pt x="1216083" y="4466860"/>
                    <a:pt x="1222647" y="4475564"/>
                  </a:cubicBezTo>
                  <a:cubicBezTo>
                    <a:pt x="1225273" y="4479045"/>
                    <a:pt x="1230524" y="4480786"/>
                    <a:pt x="1233150" y="4480786"/>
                  </a:cubicBezTo>
                  <a:cubicBezTo>
                    <a:pt x="1241027" y="4484268"/>
                    <a:pt x="1250217" y="4486009"/>
                    <a:pt x="1256782" y="4492972"/>
                  </a:cubicBezTo>
                  <a:cubicBezTo>
                    <a:pt x="1260720" y="4496453"/>
                    <a:pt x="1265972" y="4501676"/>
                    <a:pt x="1269911" y="4501676"/>
                  </a:cubicBezTo>
                  <a:cubicBezTo>
                    <a:pt x="1276475" y="4501676"/>
                    <a:pt x="1279101" y="4508639"/>
                    <a:pt x="1281726" y="4513861"/>
                  </a:cubicBezTo>
                  <a:cubicBezTo>
                    <a:pt x="1289604" y="4515602"/>
                    <a:pt x="1297481" y="4515602"/>
                    <a:pt x="1301420" y="4526047"/>
                  </a:cubicBezTo>
                  <a:cubicBezTo>
                    <a:pt x="1301420" y="4527788"/>
                    <a:pt x="1302733" y="4527788"/>
                    <a:pt x="1304045" y="4527788"/>
                  </a:cubicBezTo>
                  <a:cubicBezTo>
                    <a:pt x="1309297" y="4529529"/>
                    <a:pt x="1314548" y="4531269"/>
                    <a:pt x="1319800" y="4534751"/>
                  </a:cubicBezTo>
                  <a:cubicBezTo>
                    <a:pt x="1322426" y="4536492"/>
                    <a:pt x="1325051" y="4539973"/>
                    <a:pt x="1328990" y="4543454"/>
                  </a:cubicBezTo>
                  <a:cubicBezTo>
                    <a:pt x="1330303" y="4543454"/>
                    <a:pt x="1330303" y="4545195"/>
                    <a:pt x="1331616" y="4545195"/>
                  </a:cubicBezTo>
                  <a:cubicBezTo>
                    <a:pt x="1340806" y="4545195"/>
                    <a:pt x="1343432" y="4553900"/>
                    <a:pt x="1348683" y="4560862"/>
                  </a:cubicBezTo>
                  <a:cubicBezTo>
                    <a:pt x="1356560" y="4569566"/>
                    <a:pt x="1365751" y="4578271"/>
                    <a:pt x="1372315" y="4588715"/>
                  </a:cubicBezTo>
                  <a:cubicBezTo>
                    <a:pt x="1376254" y="4595678"/>
                    <a:pt x="1382818" y="4599160"/>
                    <a:pt x="1386757" y="4602641"/>
                  </a:cubicBezTo>
                  <a:lnTo>
                    <a:pt x="1394634" y="4607864"/>
                  </a:lnTo>
                  <a:cubicBezTo>
                    <a:pt x="1397260" y="4611345"/>
                    <a:pt x="1399886" y="4614827"/>
                    <a:pt x="1403824" y="4618308"/>
                  </a:cubicBezTo>
                  <a:cubicBezTo>
                    <a:pt x="1407763" y="4620049"/>
                    <a:pt x="1409076" y="4627012"/>
                    <a:pt x="1414327" y="4625272"/>
                  </a:cubicBezTo>
                  <a:cubicBezTo>
                    <a:pt x="1416953" y="4625272"/>
                    <a:pt x="1419579" y="4627012"/>
                    <a:pt x="1422204" y="4628753"/>
                  </a:cubicBezTo>
                  <a:cubicBezTo>
                    <a:pt x="1426143" y="4632235"/>
                    <a:pt x="1427456" y="4635716"/>
                    <a:pt x="1432707" y="4635716"/>
                  </a:cubicBezTo>
                  <a:cubicBezTo>
                    <a:pt x="1435333" y="4635716"/>
                    <a:pt x="1437959" y="4639198"/>
                    <a:pt x="1439272" y="4640939"/>
                  </a:cubicBezTo>
                  <a:cubicBezTo>
                    <a:pt x="1445836" y="4643479"/>
                    <a:pt x="1452401" y="4643479"/>
                    <a:pt x="1456339" y="4633976"/>
                  </a:cubicBezTo>
                  <a:lnTo>
                    <a:pt x="1457652" y="4632235"/>
                  </a:lnTo>
                  <a:cubicBezTo>
                    <a:pt x="1462904" y="4635716"/>
                    <a:pt x="1462904" y="4628753"/>
                    <a:pt x="1464217" y="4625272"/>
                  </a:cubicBezTo>
                  <a:cubicBezTo>
                    <a:pt x="1465529" y="4623531"/>
                    <a:pt x="1468155" y="4621790"/>
                    <a:pt x="1469468" y="4620049"/>
                  </a:cubicBezTo>
                  <a:cubicBezTo>
                    <a:pt x="1472094" y="4616568"/>
                    <a:pt x="1474719" y="4614827"/>
                    <a:pt x="1478658" y="4611345"/>
                  </a:cubicBezTo>
                  <a:cubicBezTo>
                    <a:pt x="1479971" y="4609604"/>
                    <a:pt x="1482597" y="4607864"/>
                    <a:pt x="1483910" y="4607864"/>
                  </a:cubicBezTo>
                  <a:cubicBezTo>
                    <a:pt x="1490474" y="4607864"/>
                    <a:pt x="1494413" y="4604382"/>
                    <a:pt x="1499664" y="4597419"/>
                  </a:cubicBezTo>
                  <a:cubicBezTo>
                    <a:pt x="1503603" y="4592196"/>
                    <a:pt x="1510167" y="4588715"/>
                    <a:pt x="1515419" y="4585233"/>
                  </a:cubicBezTo>
                  <a:cubicBezTo>
                    <a:pt x="1520670" y="4581752"/>
                    <a:pt x="1525922" y="4578271"/>
                    <a:pt x="1532486" y="4576530"/>
                  </a:cubicBezTo>
                  <a:cubicBezTo>
                    <a:pt x="1536425" y="4574789"/>
                    <a:pt x="1540363" y="4574789"/>
                    <a:pt x="1544302" y="4574789"/>
                  </a:cubicBezTo>
                  <a:lnTo>
                    <a:pt x="1546928" y="4574789"/>
                  </a:lnTo>
                  <a:cubicBezTo>
                    <a:pt x="1552179" y="4571307"/>
                    <a:pt x="1557431" y="4566084"/>
                    <a:pt x="1563995" y="4562603"/>
                  </a:cubicBezTo>
                  <a:lnTo>
                    <a:pt x="1567934" y="4562603"/>
                  </a:lnTo>
                  <a:cubicBezTo>
                    <a:pt x="1574498" y="4566084"/>
                    <a:pt x="1581063" y="4566084"/>
                    <a:pt x="1587627" y="4559122"/>
                  </a:cubicBezTo>
                  <a:cubicBezTo>
                    <a:pt x="1588940" y="4557381"/>
                    <a:pt x="1591566" y="4555641"/>
                    <a:pt x="1592879" y="4553900"/>
                  </a:cubicBezTo>
                  <a:cubicBezTo>
                    <a:pt x="1599443" y="4557381"/>
                    <a:pt x="1606007" y="4564344"/>
                    <a:pt x="1613885" y="4564344"/>
                  </a:cubicBezTo>
                  <a:cubicBezTo>
                    <a:pt x="1616510" y="4564344"/>
                    <a:pt x="1620449" y="4562603"/>
                    <a:pt x="1623075" y="4560862"/>
                  </a:cubicBezTo>
                  <a:cubicBezTo>
                    <a:pt x="1628326" y="4560862"/>
                    <a:pt x="1633578" y="4560862"/>
                    <a:pt x="1637516" y="4559122"/>
                  </a:cubicBezTo>
                  <a:cubicBezTo>
                    <a:pt x="1642768" y="4557381"/>
                    <a:pt x="1649332" y="4559122"/>
                    <a:pt x="1654584" y="4555641"/>
                  </a:cubicBezTo>
                  <a:cubicBezTo>
                    <a:pt x="1657210" y="4546936"/>
                    <a:pt x="1658522" y="4546936"/>
                    <a:pt x="1665087" y="4548677"/>
                  </a:cubicBezTo>
                  <a:cubicBezTo>
                    <a:pt x="1672964" y="4550418"/>
                    <a:pt x="1678216" y="4548677"/>
                    <a:pt x="1683467" y="4539973"/>
                  </a:cubicBezTo>
                  <a:cubicBezTo>
                    <a:pt x="1686093" y="4534751"/>
                    <a:pt x="1692657" y="4534751"/>
                    <a:pt x="1696596" y="4531269"/>
                  </a:cubicBezTo>
                  <a:cubicBezTo>
                    <a:pt x="1697909" y="4531269"/>
                    <a:pt x="1699222" y="4529529"/>
                    <a:pt x="1700534" y="4529529"/>
                  </a:cubicBezTo>
                  <a:cubicBezTo>
                    <a:pt x="1703160" y="4527788"/>
                    <a:pt x="1704473" y="4527788"/>
                    <a:pt x="1707099" y="4526047"/>
                  </a:cubicBezTo>
                  <a:cubicBezTo>
                    <a:pt x="1713663" y="4522565"/>
                    <a:pt x="1720228" y="4520824"/>
                    <a:pt x="1726792" y="4515602"/>
                  </a:cubicBezTo>
                  <a:cubicBezTo>
                    <a:pt x="1733356" y="4510380"/>
                    <a:pt x="1738608" y="4506898"/>
                    <a:pt x="1745172" y="4513861"/>
                  </a:cubicBezTo>
                  <a:lnTo>
                    <a:pt x="1747798" y="4513861"/>
                  </a:lnTo>
                  <a:cubicBezTo>
                    <a:pt x="1750424" y="4512121"/>
                    <a:pt x="1751737" y="4512121"/>
                    <a:pt x="1754363" y="4510380"/>
                  </a:cubicBezTo>
                  <a:cubicBezTo>
                    <a:pt x="1754363" y="4505157"/>
                    <a:pt x="1754363" y="4498194"/>
                    <a:pt x="1759614" y="4492972"/>
                  </a:cubicBezTo>
                  <a:cubicBezTo>
                    <a:pt x="1760927" y="4491231"/>
                    <a:pt x="1760927" y="4487749"/>
                    <a:pt x="1763553" y="4486009"/>
                  </a:cubicBezTo>
                  <a:cubicBezTo>
                    <a:pt x="1766178" y="4482527"/>
                    <a:pt x="1770117" y="4482527"/>
                    <a:pt x="1772743" y="4484268"/>
                  </a:cubicBezTo>
                  <a:cubicBezTo>
                    <a:pt x="1774056" y="4486009"/>
                    <a:pt x="1776681" y="4484268"/>
                    <a:pt x="1777994" y="4484268"/>
                  </a:cubicBezTo>
                  <a:cubicBezTo>
                    <a:pt x="1785871" y="4482527"/>
                    <a:pt x="1795062" y="4482527"/>
                    <a:pt x="1802939" y="4480786"/>
                  </a:cubicBezTo>
                  <a:cubicBezTo>
                    <a:pt x="1810816" y="4479045"/>
                    <a:pt x="1818694" y="4477305"/>
                    <a:pt x="1826571" y="4473823"/>
                  </a:cubicBezTo>
                  <a:cubicBezTo>
                    <a:pt x="1831822" y="4470341"/>
                    <a:pt x="1837074" y="4472082"/>
                    <a:pt x="1842325" y="4472082"/>
                  </a:cubicBezTo>
                  <a:cubicBezTo>
                    <a:pt x="1852828" y="4473823"/>
                    <a:pt x="1862018" y="4473823"/>
                    <a:pt x="1871209" y="4466860"/>
                  </a:cubicBezTo>
                  <a:lnTo>
                    <a:pt x="1868583" y="4463378"/>
                  </a:lnTo>
                  <a:cubicBezTo>
                    <a:pt x="1871209" y="4461637"/>
                    <a:pt x="1873834" y="4461637"/>
                    <a:pt x="1877773" y="4461637"/>
                  </a:cubicBezTo>
                  <a:cubicBezTo>
                    <a:pt x="1880399" y="4466860"/>
                    <a:pt x="1884337" y="4463378"/>
                    <a:pt x="1886963" y="4459897"/>
                  </a:cubicBezTo>
                  <a:cubicBezTo>
                    <a:pt x="1890902" y="4454675"/>
                    <a:pt x="1894840" y="4456415"/>
                    <a:pt x="1900092" y="4456415"/>
                  </a:cubicBezTo>
                  <a:cubicBezTo>
                    <a:pt x="1905343" y="4458156"/>
                    <a:pt x="1911908" y="4454675"/>
                    <a:pt x="1918472" y="4452934"/>
                  </a:cubicBezTo>
                  <a:cubicBezTo>
                    <a:pt x="1919785" y="4452934"/>
                    <a:pt x="1921098" y="4449452"/>
                    <a:pt x="1921098" y="4447711"/>
                  </a:cubicBezTo>
                  <a:cubicBezTo>
                    <a:pt x="1923724" y="4447711"/>
                    <a:pt x="1926349" y="4445971"/>
                    <a:pt x="1930288" y="4445971"/>
                  </a:cubicBezTo>
                  <a:lnTo>
                    <a:pt x="1935540" y="4445971"/>
                  </a:lnTo>
                  <a:cubicBezTo>
                    <a:pt x="1940791" y="4449452"/>
                    <a:pt x="1946043" y="4449452"/>
                    <a:pt x="1951294" y="4445971"/>
                  </a:cubicBezTo>
                  <a:cubicBezTo>
                    <a:pt x="1952607" y="4444230"/>
                    <a:pt x="1955233" y="4444230"/>
                    <a:pt x="1956546" y="4444230"/>
                  </a:cubicBezTo>
                  <a:cubicBezTo>
                    <a:pt x="1960484" y="4442489"/>
                    <a:pt x="1964423" y="4444230"/>
                    <a:pt x="1967049" y="4439007"/>
                  </a:cubicBezTo>
                  <a:cubicBezTo>
                    <a:pt x="1968362" y="4437267"/>
                    <a:pt x="1970987" y="4439007"/>
                    <a:pt x="1973613" y="4437267"/>
                  </a:cubicBezTo>
                  <a:lnTo>
                    <a:pt x="2011686" y="4437267"/>
                  </a:lnTo>
                  <a:cubicBezTo>
                    <a:pt x="2016938" y="4437267"/>
                    <a:pt x="2023502" y="4439007"/>
                    <a:pt x="2028754" y="4440748"/>
                  </a:cubicBezTo>
                  <a:cubicBezTo>
                    <a:pt x="2035318" y="4442489"/>
                    <a:pt x="2040570" y="4440748"/>
                    <a:pt x="2045821" y="4439007"/>
                  </a:cubicBezTo>
                  <a:lnTo>
                    <a:pt x="2055011" y="4439007"/>
                  </a:lnTo>
                  <a:cubicBezTo>
                    <a:pt x="2058950" y="4439007"/>
                    <a:pt x="2062889" y="4440748"/>
                    <a:pt x="2066827" y="4439007"/>
                  </a:cubicBezTo>
                  <a:cubicBezTo>
                    <a:pt x="2069453" y="4439007"/>
                    <a:pt x="2070766" y="4435526"/>
                    <a:pt x="2072079" y="4432044"/>
                  </a:cubicBezTo>
                  <a:cubicBezTo>
                    <a:pt x="2074705" y="4426822"/>
                    <a:pt x="2078643" y="4425081"/>
                    <a:pt x="2083895" y="4425081"/>
                  </a:cubicBezTo>
                  <a:cubicBezTo>
                    <a:pt x="2087833" y="4425081"/>
                    <a:pt x="2091772" y="4423340"/>
                    <a:pt x="2095711" y="4421599"/>
                  </a:cubicBezTo>
                  <a:lnTo>
                    <a:pt x="2098337" y="4421599"/>
                  </a:lnTo>
                  <a:cubicBezTo>
                    <a:pt x="2103588" y="4432044"/>
                    <a:pt x="2111465" y="4425081"/>
                    <a:pt x="2118030" y="4426822"/>
                  </a:cubicBezTo>
                  <a:lnTo>
                    <a:pt x="2120655" y="4426822"/>
                  </a:lnTo>
                  <a:cubicBezTo>
                    <a:pt x="2125907" y="4430304"/>
                    <a:pt x="2132471" y="4433785"/>
                    <a:pt x="2137723" y="4435526"/>
                  </a:cubicBezTo>
                  <a:cubicBezTo>
                    <a:pt x="2144287" y="4437267"/>
                    <a:pt x="2149539" y="4445971"/>
                    <a:pt x="2154790" y="4445971"/>
                  </a:cubicBezTo>
                  <a:cubicBezTo>
                    <a:pt x="2163980" y="4445971"/>
                    <a:pt x="2171857" y="4454675"/>
                    <a:pt x="2179735" y="4456415"/>
                  </a:cubicBezTo>
                  <a:cubicBezTo>
                    <a:pt x="2186299" y="4458156"/>
                    <a:pt x="2192864" y="4461637"/>
                    <a:pt x="2199428" y="4465119"/>
                  </a:cubicBezTo>
                  <a:cubicBezTo>
                    <a:pt x="2202054" y="4466860"/>
                    <a:pt x="2205992" y="4465119"/>
                    <a:pt x="2208618" y="4465119"/>
                  </a:cubicBezTo>
                  <a:cubicBezTo>
                    <a:pt x="2216495" y="4466860"/>
                    <a:pt x="2224373" y="4466860"/>
                    <a:pt x="2232250" y="4468601"/>
                  </a:cubicBezTo>
                  <a:lnTo>
                    <a:pt x="2233563" y="4468601"/>
                  </a:lnTo>
                  <a:cubicBezTo>
                    <a:pt x="2242753" y="4466860"/>
                    <a:pt x="2251943" y="4470341"/>
                    <a:pt x="2261133" y="4470341"/>
                  </a:cubicBezTo>
                  <a:cubicBezTo>
                    <a:pt x="2262446" y="4160481"/>
                    <a:pt x="2255882" y="3850621"/>
                    <a:pt x="2248005" y="3540761"/>
                  </a:cubicBezTo>
                  <a:cubicBezTo>
                    <a:pt x="2240127" y="3246568"/>
                    <a:pt x="2232250" y="2952375"/>
                    <a:pt x="2230937" y="2658182"/>
                  </a:cubicBezTo>
                  <a:cubicBezTo>
                    <a:pt x="2230937" y="2510215"/>
                    <a:pt x="2232250" y="2363989"/>
                    <a:pt x="2234876" y="2216022"/>
                  </a:cubicBezTo>
                  <a:cubicBezTo>
                    <a:pt x="2238814" y="2068055"/>
                    <a:pt x="2246691" y="1920088"/>
                    <a:pt x="2251943" y="1772121"/>
                  </a:cubicBezTo>
                  <a:cubicBezTo>
                    <a:pt x="2267569" y="1303850"/>
                    <a:pt x="2258508" y="833837"/>
                    <a:pt x="2253256" y="365565"/>
                  </a:cubicBezTo>
                  <a:cubicBezTo>
                    <a:pt x="2249317" y="363824"/>
                    <a:pt x="2246691" y="362084"/>
                    <a:pt x="2244066" y="360343"/>
                  </a:cubicBezTo>
                  <a:cubicBezTo>
                    <a:pt x="2240127" y="356861"/>
                    <a:pt x="2236189" y="355121"/>
                    <a:pt x="2230937" y="356861"/>
                  </a:cubicBezTo>
                  <a:lnTo>
                    <a:pt x="2223060" y="356861"/>
                  </a:lnTo>
                  <a:cubicBezTo>
                    <a:pt x="2219121" y="356861"/>
                    <a:pt x="2213870" y="356861"/>
                    <a:pt x="2211244" y="363824"/>
                  </a:cubicBezTo>
                  <a:cubicBezTo>
                    <a:pt x="2211244" y="363824"/>
                    <a:pt x="2209931" y="365565"/>
                    <a:pt x="2208618" y="365565"/>
                  </a:cubicBezTo>
                  <a:lnTo>
                    <a:pt x="2203367" y="365565"/>
                  </a:lnTo>
                  <a:cubicBezTo>
                    <a:pt x="2202054" y="362084"/>
                    <a:pt x="2204679" y="355121"/>
                    <a:pt x="2198115" y="356861"/>
                  </a:cubicBezTo>
                  <a:cubicBezTo>
                    <a:pt x="2195489" y="356861"/>
                    <a:pt x="2191551" y="358602"/>
                    <a:pt x="2188925" y="358602"/>
                  </a:cubicBezTo>
                  <a:lnTo>
                    <a:pt x="2169232" y="358602"/>
                  </a:lnTo>
                  <a:cubicBezTo>
                    <a:pt x="2167919" y="355121"/>
                    <a:pt x="2166606" y="351639"/>
                    <a:pt x="2163980" y="346417"/>
                  </a:cubicBezTo>
                  <a:cubicBezTo>
                    <a:pt x="2162667" y="342935"/>
                    <a:pt x="2161354" y="341194"/>
                    <a:pt x="2157416" y="344676"/>
                  </a:cubicBezTo>
                  <a:cubicBezTo>
                    <a:pt x="2154790" y="346417"/>
                    <a:pt x="2153477" y="346417"/>
                    <a:pt x="2152164" y="342935"/>
                  </a:cubicBezTo>
                  <a:cubicBezTo>
                    <a:pt x="2148226" y="334231"/>
                    <a:pt x="2144287" y="327268"/>
                    <a:pt x="2136410" y="325527"/>
                  </a:cubicBezTo>
                  <a:cubicBezTo>
                    <a:pt x="2135097" y="325527"/>
                    <a:pt x="2133784" y="322046"/>
                    <a:pt x="2132471" y="320305"/>
                  </a:cubicBezTo>
                  <a:cubicBezTo>
                    <a:pt x="2129845" y="316823"/>
                    <a:pt x="2128533" y="313342"/>
                    <a:pt x="2124594" y="313342"/>
                  </a:cubicBezTo>
                  <a:cubicBezTo>
                    <a:pt x="2123281" y="313342"/>
                    <a:pt x="2120655" y="309860"/>
                    <a:pt x="2120655" y="308119"/>
                  </a:cubicBezTo>
                  <a:cubicBezTo>
                    <a:pt x="2119342" y="301156"/>
                    <a:pt x="2119342" y="295934"/>
                    <a:pt x="2119342" y="288971"/>
                  </a:cubicBezTo>
                  <a:cubicBezTo>
                    <a:pt x="2118030" y="282007"/>
                    <a:pt x="2115404" y="275044"/>
                    <a:pt x="2111465" y="271563"/>
                  </a:cubicBezTo>
                  <a:cubicBezTo>
                    <a:pt x="2104901" y="266340"/>
                    <a:pt x="2099649" y="259377"/>
                    <a:pt x="2093085" y="254155"/>
                  </a:cubicBezTo>
                  <a:cubicBezTo>
                    <a:pt x="2091772" y="252414"/>
                    <a:pt x="2089146" y="250673"/>
                    <a:pt x="2086520" y="250673"/>
                  </a:cubicBezTo>
                  <a:cubicBezTo>
                    <a:pt x="2082582" y="248933"/>
                    <a:pt x="2078643" y="247192"/>
                    <a:pt x="2074705" y="247192"/>
                  </a:cubicBezTo>
                  <a:cubicBezTo>
                    <a:pt x="2070766" y="247192"/>
                    <a:pt x="2065515" y="247192"/>
                    <a:pt x="2061576" y="250673"/>
                  </a:cubicBezTo>
                  <a:cubicBezTo>
                    <a:pt x="2053699" y="255896"/>
                    <a:pt x="2047134" y="248933"/>
                    <a:pt x="2040570" y="248933"/>
                  </a:cubicBezTo>
                  <a:cubicBezTo>
                    <a:pt x="2034005" y="247192"/>
                    <a:pt x="2027441" y="243710"/>
                    <a:pt x="2022189" y="241969"/>
                  </a:cubicBezTo>
                  <a:lnTo>
                    <a:pt x="2005122" y="241969"/>
                  </a:lnTo>
                  <a:cubicBezTo>
                    <a:pt x="1990680" y="245451"/>
                    <a:pt x="1978865" y="235006"/>
                    <a:pt x="1964423" y="233265"/>
                  </a:cubicBezTo>
                  <a:cubicBezTo>
                    <a:pt x="1960484" y="233265"/>
                    <a:pt x="1956546" y="228043"/>
                    <a:pt x="1952607" y="224561"/>
                  </a:cubicBezTo>
                  <a:cubicBezTo>
                    <a:pt x="1949981" y="221080"/>
                    <a:pt x="1947355" y="221080"/>
                    <a:pt x="1943417" y="222821"/>
                  </a:cubicBezTo>
                  <a:cubicBezTo>
                    <a:pt x="1938165" y="224561"/>
                    <a:pt x="1932914" y="222821"/>
                    <a:pt x="1927662" y="224561"/>
                  </a:cubicBezTo>
                  <a:cubicBezTo>
                    <a:pt x="1919785" y="228043"/>
                    <a:pt x="1913221" y="219339"/>
                    <a:pt x="1905343" y="219339"/>
                  </a:cubicBezTo>
                  <a:cubicBezTo>
                    <a:pt x="1898779" y="221080"/>
                    <a:pt x="1892214" y="221080"/>
                    <a:pt x="1885650" y="222821"/>
                  </a:cubicBezTo>
                  <a:lnTo>
                    <a:pt x="1869896" y="228043"/>
                  </a:lnTo>
                  <a:cubicBezTo>
                    <a:pt x="1859393" y="235006"/>
                    <a:pt x="1851515" y="226302"/>
                    <a:pt x="1842325" y="222821"/>
                  </a:cubicBezTo>
                  <a:cubicBezTo>
                    <a:pt x="1835761" y="221080"/>
                    <a:pt x="1831822" y="217598"/>
                    <a:pt x="1826571" y="212376"/>
                  </a:cubicBezTo>
                  <a:cubicBezTo>
                    <a:pt x="1821319" y="207154"/>
                    <a:pt x="1816068" y="212376"/>
                    <a:pt x="1812129" y="212376"/>
                  </a:cubicBezTo>
                  <a:cubicBezTo>
                    <a:pt x="1808190" y="212376"/>
                    <a:pt x="1805565" y="217598"/>
                    <a:pt x="1802939" y="219339"/>
                  </a:cubicBezTo>
                  <a:cubicBezTo>
                    <a:pt x="1799000" y="221080"/>
                    <a:pt x="1795062" y="221080"/>
                    <a:pt x="1791123" y="221080"/>
                  </a:cubicBezTo>
                  <a:cubicBezTo>
                    <a:pt x="1787184" y="221080"/>
                    <a:pt x="1781933" y="219339"/>
                    <a:pt x="1777994" y="221080"/>
                  </a:cubicBezTo>
                  <a:cubicBezTo>
                    <a:pt x="1771430" y="224561"/>
                    <a:pt x="1766178" y="229784"/>
                    <a:pt x="1760927" y="233265"/>
                  </a:cubicBezTo>
                  <a:cubicBezTo>
                    <a:pt x="1759614" y="235006"/>
                    <a:pt x="1758301" y="236747"/>
                    <a:pt x="1756988" y="236747"/>
                  </a:cubicBezTo>
                  <a:cubicBezTo>
                    <a:pt x="1747798" y="243710"/>
                    <a:pt x="1737295" y="245451"/>
                    <a:pt x="1725479" y="245451"/>
                  </a:cubicBezTo>
                  <a:cubicBezTo>
                    <a:pt x="1718915" y="245451"/>
                    <a:pt x="1712350" y="245451"/>
                    <a:pt x="1705786" y="243710"/>
                  </a:cubicBezTo>
                  <a:cubicBezTo>
                    <a:pt x="1701847" y="243710"/>
                    <a:pt x="1699222" y="238488"/>
                    <a:pt x="1696596" y="238488"/>
                  </a:cubicBezTo>
                  <a:cubicBezTo>
                    <a:pt x="1687406" y="236747"/>
                    <a:pt x="1679528" y="236747"/>
                    <a:pt x="1670338" y="236747"/>
                  </a:cubicBezTo>
                  <a:cubicBezTo>
                    <a:pt x="1669025" y="236747"/>
                    <a:pt x="1667712" y="238488"/>
                    <a:pt x="1666400" y="238488"/>
                  </a:cubicBezTo>
                  <a:cubicBezTo>
                    <a:pt x="1661148" y="241969"/>
                    <a:pt x="1655896" y="247192"/>
                    <a:pt x="1650645" y="250673"/>
                  </a:cubicBezTo>
                  <a:cubicBezTo>
                    <a:pt x="1641455" y="254155"/>
                    <a:pt x="1632265" y="257636"/>
                    <a:pt x="1623075" y="259377"/>
                  </a:cubicBezTo>
                  <a:lnTo>
                    <a:pt x="1619136" y="259377"/>
                  </a:lnTo>
                  <a:cubicBezTo>
                    <a:pt x="1611259" y="254155"/>
                    <a:pt x="1604694" y="259377"/>
                    <a:pt x="1596817" y="261118"/>
                  </a:cubicBezTo>
                  <a:cubicBezTo>
                    <a:pt x="1588940" y="264600"/>
                    <a:pt x="1581062" y="269822"/>
                    <a:pt x="1573185" y="273304"/>
                  </a:cubicBezTo>
                  <a:cubicBezTo>
                    <a:pt x="1570560" y="275044"/>
                    <a:pt x="1567934" y="273304"/>
                    <a:pt x="1565308" y="271563"/>
                  </a:cubicBezTo>
                  <a:cubicBezTo>
                    <a:pt x="1561369" y="269822"/>
                    <a:pt x="1558744" y="269822"/>
                    <a:pt x="1556118" y="273304"/>
                  </a:cubicBezTo>
                  <a:cubicBezTo>
                    <a:pt x="1554805" y="275044"/>
                    <a:pt x="1553492" y="275044"/>
                    <a:pt x="1552179" y="275044"/>
                  </a:cubicBezTo>
                  <a:cubicBezTo>
                    <a:pt x="1548241" y="276785"/>
                    <a:pt x="1544302" y="276785"/>
                    <a:pt x="1541676" y="278526"/>
                  </a:cubicBezTo>
                  <a:cubicBezTo>
                    <a:pt x="1536425" y="283748"/>
                    <a:pt x="1531173" y="282007"/>
                    <a:pt x="1525922" y="285489"/>
                  </a:cubicBezTo>
                  <a:cubicBezTo>
                    <a:pt x="1520670" y="288971"/>
                    <a:pt x="1515419" y="288971"/>
                    <a:pt x="1511480" y="294193"/>
                  </a:cubicBezTo>
                  <a:cubicBezTo>
                    <a:pt x="1510167" y="295934"/>
                    <a:pt x="1507541" y="295934"/>
                    <a:pt x="1504916" y="295934"/>
                  </a:cubicBezTo>
                  <a:cubicBezTo>
                    <a:pt x="1498351" y="297675"/>
                    <a:pt x="1493100" y="302897"/>
                    <a:pt x="1489161" y="309860"/>
                  </a:cubicBezTo>
                  <a:cubicBezTo>
                    <a:pt x="1483910" y="316823"/>
                    <a:pt x="1478658" y="322046"/>
                    <a:pt x="1473407" y="327268"/>
                  </a:cubicBezTo>
                  <a:cubicBezTo>
                    <a:pt x="1472094" y="329009"/>
                    <a:pt x="1468155" y="329009"/>
                    <a:pt x="1466842" y="329009"/>
                  </a:cubicBezTo>
                  <a:cubicBezTo>
                    <a:pt x="1461591" y="329009"/>
                    <a:pt x="1456339" y="327268"/>
                    <a:pt x="1452401" y="325527"/>
                  </a:cubicBezTo>
                  <a:cubicBezTo>
                    <a:pt x="1449775" y="325527"/>
                    <a:pt x="1448462" y="323786"/>
                    <a:pt x="1445836" y="323786"/>
                  </a:cubicBezTo>
                  <a:cubicBezTo>
                    <a:pt x="1437959" y="329009"/>
                    <a:pt x="1428769" y="325527"/>
                    <a:pt x="1420891" y="325527"/>
                  </a:cubicBezTo>
                  <a:cubicBezTo>
                    <a:pt x="1419579" y="325527"/>
                    <a:pt x="1416953" y="323786"/>
                    <a:pt x="1415640" y="322046"/>
                  </a:cubicBezTo>
                  <a:cubicBezTo>
                    <a:pt x="1410388" y="316823"/>
                    <a:pt x="1405137" y="316823"/>
                    <a:pt x="1399885" y="320305"/>
                  </a:cubicBezTo>
                  <a:cubicBezTo>
                    <a:pt x="1395947" y="322046"/>
                    <a:pt x="1392008" y="322046"/>
                    <a:pt x="1389382" y="318564"/>
                  </a:cubicBezTo>
                  <a:cubicBezTo>
                    <a:pt x="1384131" y="313342"/>
                    <a:pt x="1377566" y="309860"/>
                    <a:pt x="1371002" y="308119"/>
                  </a:cubicBezTo>
                  <a:cubicBezTo>
                    <a:pt x="1365751" y="306378"/>
                    <a:pt x="1360499" y="302897"/>
                    <a:pt x="1355248" y="299415"/>
                  </a:cubicBezTo>
                  <a:cubicBezTo>
                    <a:pt x="1352622" y="297675"/>
                    <a:pt x="1349996" y="299415"/>
                    <a:pt x="1347370" y="299415"/>
                  </a:cubicBezTo>
                  <a:cubicBezTo>
                    <a:pt x="1344744" y="299415"/>
                    <a:pt x="1343432" y="301156"/>
                    <a:pt x="1340806" y="301156"/>
                  </a:cubicBezTo>
                  <a:cubicBezTo>
                    <a:pt x="1332929" y="302897"/>
                    <a:pt x="1325051" y="306378"/>
                    <a:pt x="1318487" y="304638"/>
                  </a:cubicBezTo>
                  <a:cubicBezTo>
                    <a:pt x="1309297" y="301156"/>
                    <a:pt x="1300107" y="302897"/>
                    <a:pt x="1292229" y="295934"/>
                  </a:cubicBezTo>
                  <a:cubicBezTo>
                    <a:pt x="1288291" y="292452"/>
                    <a:pt x="1286978" y="295934"/>
                    <a:pt x="1284352" y="295934"/>
                  </a:cubicBezTo>
                  <a:cubicBezTo>
                    <a:pt x="1283039" y="295934"/>
                    <a:pt x="1281726" y="295934"/>
                    <a:pt x="1279101" y="297675"/>
                  </a:cubicBezTo>
                  <a:cubicBezTo>
                    <a:pt x="1277788" y="302897"/>
                    <a:pt x="1272536" y="306378"/>
                    <a:pt x="1265972" y="302897"/>
                  </a:cubicBezTo>
                  <a:cubicBezTo>
                    <a:pt x="1262033" y="301156"/>
                    <a:pt x="1259407" y="301156"/>
                    <a:pt x="1255469" y="302897"/>
                  </a:cubicBezTo>
                  <a:cubicBezTo>
                    <a:pt x="1251530" y="304638"/>
                    <a:pt x="1247591" y="304638"/>
                    <a:pt x="1242340" y="306378"/>
                  </a:cubicBezTo>
                  <a:lnTo>
                    <a:pt x="1241027" y="306378"/>
                  </a:lnTo>
                  <a:cubicBezTo>
                    <a:pt x="1230524" y="315082"/>
                    <a:pt x="1220021" y="308119"/>
                    <a:pt x="1208205" y="308119"/>
                  </a:cubicBezTo>
                  <a:lnTo>
                    <a:pt x="1201641" y="308119"/>
                  </a:lnTo>
                  <a:cubicBezTo>
                    <a:pt x="1193764" y="309860"/>
                    <a:pt x="1189825" y="301156"/>
                    <a:pt x="1184573" y="295934"/>
                  </a:cubicBezTo>
                  <a:cubicBezTo>
                    <a:pt x="1179322" y="290711"/>
                    <a:pt x="1174070" y="283748"/>
                    <a:pt x="1168819" y="280267"/>
                  </a:cubicBezTo>
                  <a:cubicBezTo>
                    <a:pt x="1167506" y="278526"/>
                    <a:pt x="1163567" y="280267"/>
                    <a:pt x="1160942" y="280267"/>
                  </a:cubicBezTo>
                  <a:lnTo>
                    <a:pt x="1149126" y="280267"/>
                  </a:lnTo>
                  <a:lnTo>
                    <a:pt x="1147813" y="278526"/>
                  </a:lnTo>
                  <a:cubicBezTo>
                    <a:pt x="1138623" y="282007"/>
                    <a:pt x="1133371" y="275044"/>
                    <a:pt x="1126807" y="268081"/>
                  </a:cubicBezTo>
                  <a:cubicBezTo>
                    <a:pt x="1122868" y="264600"/>
                    <a:pt x="1117617" y="261118"/>
                    <a:pt x="1113678" y="259377"/>
                  </a:cubicBezTo>
                  <a:cubicBezTo>
                    <a:pt x="1108427" y="255896"/>
                    <a:pt x="1101862" y="254155"/>
                    <a:pt x="1099236" y="245451"/>
                  </a:cubicBezTo>
                  <a:cubicBezTo>
                    <a:pt x="1097924" y="241969"/>
                    <a:pt x="1095298" y="241969"/>
                    <a:pt x="1093985" y="238488"/>
                  </a:cubicBezTo>
                  <a:cubicBezTo>
                    <a:pt x="1092672" y="235006"/>
                    <a:pt x="1091359" y="231525"/>
                    <a:pt x="1091359" y="229784"/>
                  </a:cubicBezTo>
                  <a:cubicBezTo>
                    <a:pt x="1091359" y="226302"/>
                    <a:pt x="1092672" y="222821"/>
                    <a:pt x="1093985" y="219339"/>
                  </a:cubicBezTo>
                  <a:cubicBezTo>
                    <a:pt x="1095298" y="214117"/>
                    <a:pt x="1092672" y="208894"/>
                    <a:pt x="1088733" y="205413"/>
                  </a:cubicBezTo>
                  <a:cubicBezTo>
                    <a:pt x="1087420" y="203672"/>
                    <a:pt x="1084795" y="203672"/>
                    <a:pt x="1084795" y="201931"/>
                  </a:cubicBezTo>
                  <a:cubicBezTo>
                    <a:pt x="1082169" y="191487"/>
                    <a:pt x="1075605" y="188005"/>
                    <a:pt x="1070353" y="179301"/>
                  </a:cubicBezTo>
                  <a:cubicBezTo>
                    <a:pt x="1066414" y="174079"/>
                    <a:pt x="1063789" y="167116"/>
                    <a:pt x="1061163" y="160152"/>
                  </a:cubicBezTo>
                  <a:cubicBezTo>
                    <a:pt x="1058537" y="156671"/>
                    <a:pt x="1057224" y="153189"/>
                    <a:pt x="1053286" y="149708"/>
                  </a:cubicBezTo>
                  <a:cubicBezTo>
                    <a:pt x="1044095" y="144485"/>
                    <a:pt x="1034905" y="139263"/>
                    <a:pt x="1025715" y="132300"/>
                  </a:cubicBezTo>
                  <a:cubicBezTo>
                    <a:pt x="1025715" y="146226"/>
                    <a:pt x="1023089" y="142744"/>
                    <a:pt x="1021777" y="139263"/>
                  </a:cubicBezTo>
                  <a:cubicBezTo>
                    <a:pt x="1021777" y="134041"/>
                    <a:pt x="1019151" y="132300"/>
                    <a:pt x="1015212" y="132300"/>
                  </a:cubicBezTo>
                  <a:cubicBezTo>
                    <a:pt x="1015212" y="132300"/>
                    <a:pt x="1013899" y="132300"/>
                    <a:pt x="1013899" y="130559"/>
                  </a:cubicBezTo>
                  <a:cubicBezTo>
                    <a:pt x="1012586" y="120114"/>
                    <a:pt x="1006022" y="123596"/>
                    <a:pt x="1002083" y="121855"/>
                  </a:cubicBezTo>
                  <a:cubicBezTo>
                    <a:pt x="999458" y="120114"/>
                    <a:pt x="996832" y="118373"/>
                    <a:pt x="994206" y="120114"/>
                  </a:cubicBezTo>
                  <a:cubicBezTo>
                    <a:pt x="988955" y="121855"/>
                    <a:pt x="985016" y="116633"/>
                    <a:pt x="979764" y="114892"/>
                  </a:cubicBezTo>
                  <a:cubicBezTo>
                    <a:pt x="978452" y="114892"/>
                    <a:pt x="977139" y="114892"/>
                    <a:pt x="975826" y="116633"/>
                  </a:cubicBezTo>
                  <a:cubicBezTo>
                    <a:pt x="973200" y="120114"/>
                    <a:pt x="970574" y="120114"/>
                    <a:pt x="966636" y="116633"/>
                  </a:cubicBezTo>
                  <a:cubicBezTo>
                    <a:pt x="961384" y="111410"/>
                    <a:pt x="956133" y="111410"/>
                    <a:pt x="949568" y="114892"/>
                  </a:cubicBezTo>
                  <a:cubicBezTo>
                    <a:pt x="946943" y="116633"/>
                    <a:pt x="944317" y="116633"/>
                    <a:pt x="941691" y="114892"/>
                  </a:cubicBezTo>
                  <a:cubicBezTo>
                    <a:pt x="936440" y="111410"/>
                    <a:pt x="931188" y="106188"/>
                    <a:pt x="924624" y="102706"/>
                  </a:cubicBezTo>
                  <a:cubicBezTo>
                    <a:pt x="923311" y="102706"/>
                    <a:pt x="921998" y="100966"/>
                    <a:pt x="920685" y="100966"/>
                  </a:cubicBezTo>
                  <a:cubicBezTo>
                    <a:pt x="912808" y="102706"/>
                    <a:pt x="906243" y="99225"/>
                    <a:pt x="898366" y="102706"/>
                  </a:cubicBezTo>
                  <a:cubicBezTo>
                    <a:pt x="894427" y="104447"/>
                    <a:pt x="889176" y="104447"/>
                    <a:pt x="886550" y="111410"/>
                  </a:cubicBezTo>
                  <a:cubicBezTo>
                    <a:pt x="885237" y="113151"/>
                    <a:pt x="881299" y="113151"/>
                    <a:pt x="878673" y="114892"/>
                  </a:cubicBezTo>
                  <a:cubicBezTo>
                    <a:pt x="872108" y="116633"/>
                    <a:pt x="865544" y="118373"/>
                    <a:pt x="858980" y="114892"/>
                  </a:cubicBezTo>
                  <a:cubicBezTo>
                    <a:pt x="853728" y="111410"/>
                    <a:pt x="847164" y="113151"/>
                    <a:pt x="841912" y="111410"/>
                  </a:cubicBezTo>
                  <a:cubicBezTo>
                    <a:pt x="837974" y="109670"/>
                    <a:pt x="835348" y="106188"/>
                    <a:pt x="832722" y="104447"/>
                  </a:cubicBezTo>
                  <a:cubicBezTo>
                    <a:pt x="831409" y="102706"/>
                    <a:pt x="830096" y="100966"/>
                    <a:pt x="828784" y="100966"/>
                  </a:cubicBezTo>
                  <a:cubicBezTo>
                    <a:pt x="820906" y="97484"/>
                    <a:pt x="814342" y="90521"/>
                    <a:pt x="810403" y="81817"/>
                  </a:cubicBezTo>
                  <a:cubicBezTo>
                    <a:pt x="807778" y="76595"/>
                    <a:pt x="803839" y="71372"/>
                    <a:pt x="801213" y="66150"/>
                  </a:cubicBezTo>
                  <a:cubicBezTo>
                    <a:pt x="792023" y="62668"/>
                    <a:pt x="793336" y="48742"/>
                    <a:pt x="788084" y="41779"/>
                  </a:cubicBezTo>
                  <a:cubicBezTo>
                    <a:pt x="784146" y="34816"/>
                    <a:pt x="780207" y="31334"/>
                    <a:pt x="773643" y="29593"/>
                  </a:cubicBezTo>
                  <a:lnTo>
                    <a:pt x="772330" y="29593"/>
                  </a:lnTo>
                  <a:cubicBezTo>
                    <a:pt x="765765" y="22630"/>
                    <a:pt x="759201" y="27853"/>
                    <a:pt x="751324" y="27853"/>
                  </a:cubicBezTo>
                  <a:cubicBezTo>
                    <a:pt x="748698" y="27853"/>
                    <a:pt x="744759" y="24371"/>
                    <a:pt x="742134" y="22630"/>
                  </a:cubicBezTo>
                  <a:cubicBezTo>
                    <a:pt x="740821" y="19149"/>
                    <a:pt x="739508" y="17408"/>
                    <a:pt x="738195" y="17408"/>
                  </a:cubicBezTo>
                  <a:cubicBezTo>
                    <a:pt x="730318" y="15667"/>
                    <a:pt x="723753" y="8704"/>
                    <a:pt x="717189" y="0"/>
                  </a:cubicBezTo>
                  <a:cubicBezTo>
                    <a:pt x="714563" y="1741"/>
                    <a:pt x="711938" y="3482"/>
                    <a:pt x="709312" y="3482"/>
                  </a:cubicBezTo>
                  <a:cubicBezTo>
                    <a:pt x="706686" y="5222"/>
                    <a:pt x="702747" y="5222"/>
                    <a:pt x="698809" y="5222"/>
                  </a:cubicBezTo>
                  <a:cubicBezTo>
                    <a:pt x="693557" y="3482"/>
                    <a:pt x="688306" y="5222"/>
                    <a:pt x="683054" y="10445"/>
                  </a:cubicBezTo>
                  <a:cubicBezTo>
                    <a:pt x="680428" y="12185"/>
                    <a:pt x="679116" y="13926"/>
                    <a:pt x="676490" y="15667"/>
                  </a:cubicBezTo>
                  <a:cubicBezTo>
                    <a:pt x="673864" y="17408"/>
                    <a:pt x="672551" y="20889"/>
                    <a:pt x="669925" y="22630"/>
                  </a:cubicBezTo>
                  <a:cubicBezTo>
                    <a:pt x="668613" y="24371"/>
                    <a:pt x="665987" y="24371"/>
                    <a:pt x="664674" y="26112"/>
                  </a:cubicBezTo>
                  <a:lnTo>
                    <a:pt x="656797" y="31334"/>
                  </a:lnTo>
                  <a:cubicBezTo>
                    <a:pt x="656797" y="31334"/>
                    <a:pt x="655484" y="33075"/>
                    <a:pt x="655484" y="31334"/>
                  </a:cubicBezTo>
                  <a:cubicBezTo>
                    <a:pt x="650232" y="27853"/>
                    <a:pt x="646294" y="34816"/>
                    <a:pt x="642355" y="38297"/>
                  </a:cubicBezTo>
                  <a:cubicBezTo>
                    <a:pt x="638416" y="41779"/>
                    <a:pt x="633165" y="41779"/>
                    <a:pt x="629226" y="45260"/>
                  </a:cubicBezTo>
                  <a:lnTo>
                    <a:pt x="627913" y="45260"/>
                  </a:lnTo>
                  <a:cubicBezTo>
                    <a:pt x="621349" y="47001"/>
                    <a:pt x="614785" y="50483"/>
                    <a:pt x="608220" y="52224"/>
                  </a:cubicBezTo>
                  <a:cubicBezTo>
                    <a:pt x="605594" y="52224"/>
                    <a:pt x="604282" y="53964"/>
                    <a:pt x="601656" y="55705"/>
                  </a:cubicBezTo>
                  <a:cubicBezTo>
                    <a:pt x="597717" y="57446"/>
                    <a:pt x="593779" y="60928"/>
                    <a:pt x="589840" y="62668"/>
                  </a:cubicBezTo>
                  <a:cubicBezTo>
                    <a:pt x="587214" y="64409"/>
                    <a:pt x="583275" y="66150"/>
                    <a:pt x="580650" y="67891"/>
                  </a:cubicBezTo>
                  <a:lnTo>
                    <a:pt x="576711" y="67891"/>
                  </a:lnTo>
                  <a:cubicBezTo>
                    <a:pt x="576711" y="67891"/>
                    <a:pt x="574085" y="67891"/>
                    <a:pt x="572772" y="71372"/>
                  </a:cubicBezTo>
                  <a:cubicBezTo>
                    <a:pt x="567521" y="67891"/>
                    <a:pt x="560957" y="66150"/>
                    <a:pt x="555705" y="62668"/>
                  </a:cubicBezTo>
                  <a:cubicBezTo>
                    <a:pt x="551766" y="60928"/>
                    <a:pt x="542576" y="64409"/>
                    <a:pt x="539951" y="69631"/>
                  </a:cubicBezTo>
                  <a:cubicBezTo>
                    <a:pt x="538638" y="71372"/>
                    <a:pt x="537325" y="73113"/>
                    <a:pt x="536012" y="73113"/>
                  </a:cubicBezTo>
                  <a:cubicBezTo>
                    <a:pt x="534699" y="73113"/>
                    <a:pt x="532073" y="71372"/>
                    <a:pt x="530760" y="71372"/>
                  </a:cubicBezTo>
                  <a:cubicBezTo>
                    <a:pt x="529448" y="71372"/>
                    <a:pt x="528135" y="73113"/>
                    <a:pt x="525509" y="73113"/>
                  </a:cubicBezTo>
                  <a:cubicBezTo>
                    <a:pt x="525509" y="74854"/>
                    <a:pt x="526822" y="76595"/>
                    <a:pt x="526822" y="78335"/>
                  </a:cubicBezTo>
                  <a:cubicBezTo>
                    <a:pt x="522883" y="80076"/>
                    <a:pt x="516319" y="94002"/>
                    <a:pt x="516319" y="100966"/>
                  </a:cubicBezTo>
                  <a:cubicBezTo>
                    <a:pt x="509754" y="104447"/>
                    <a:pt x="501877" y="106188"/>
                    <a:pt x="499251" y="116633"/>
                  </a:cubicBezTo>
                  <a:cubicBezTo>
                    <a:pt x="499251" y="118373"/>
                    <a:pt x="497938" y="118373"/>
                    <a:pt x="497938" y="120114"/>
                  </a:cubicBezTo>
                  <a:cubicBezTo>
                    <a:pt x="490061" y="121855"/>
                    <a:pt x="488748" y="132300"/>
                    <a:pt x="484810" y="141004"/>
                  </a:cubicBezTo>
                  <a:lnTo>
                    <a:pt x="484810" y="144485"/>
                  </a:lnTo>
                  <a:cubicBezTo>
                    <a:pt x="483497" y="144485"/>
                    <a:pt x="482184" y="146226"/>
                    <a:pt x="480871" y="146226"/>
                  </a:cubicBezTo>
                  <a:cubicBezTo>
                    <a:pt x="475620" y="149708"/>
                    <a:pt x="472994" y="154930"/>
                    <a:pt x="471681" y="163634"/>
                  </a:cubicBezTo>
                  <a:cubicBezTo>
                    <a:pt x="470368" y="172338"/>
                    <a:pt x="470368" y="179301"/>
                    <a:pt x="469055" y="188005"/>
                  </a:cubicBezTo>
                  <a:cubicBezTo>
                    <a:pt x="466429" y="186264"/>
                    <a:pt x="462491" y="189746"/>
                    <a:pt x="461178" y="184523"/>
                  </a:cubicBezTo>
                  <a:lnTo>
                    <a:pt x="458552" y="184523"/>
                  </a:lnTo>
                  <a:cubicBezTo>
                    <a:pt x="454613" y="191487"/>
                    <a:pt x="450675" y="198450"/>
                    <a:pt x="446736" y="203672"/>
                  </a:cubicBezTo>
                  <a:cubicBezTo>
                    <a:pt x="442798" y="207154"/>
                    <a:pt x="438859" y="208894"/>
                    <a:pt x="433607" y="212376"/>
                  </a:cubicBezTo>
                  <a:lnTo>
                    <a:pt x="433607" y="215858"/>
                  </a:lnTo>
                  <a:cubicBezTo>
                    <a:pt x="428356" y="214117"/>
                    <a:pt x="424417" y="212376"/>
                    <a:pt x="420479" y="208894"/>
                  </a:cubicBezTo>
                  <a:cubicBezTo>
                    <a:pt x="419166" y="208894"/>
                    <a:pt x="417853" y="207154"/>
                    <a:pt x="417853" y="207154"/>
                  </a:cubicBezTo>
                  <a:cubicBezTo>
                    <a:pt x="416540" y="207154"/>
                    <a:pt x="416540" y="205413"/>
                    <a:pt x="416540" y="205413"/>
                  </a:cubicBezTo>
                  <a:cubicBezTo>
                    <a:pt x="415227" y="205413"/>
                    <a:pt x="415227" y="207154"/>
                    <a:pt x="415227" y="208894"/>
                  </a:cubicBezTo>
                  <a:cubicBezTo>
                    <a:pt x="415227" y="215858"/>
                    <a:pt x="412601" y="214117"/>
                    <a:pt x="409976" y="212376"/>
                  </a:cubicBezTo>
                  <a:cubicBezTo>
                    <a:pt x="407350" y="210635"/>
                    <a:pt x="404724" y="210635"/>
                    <a:pt x="403411" y="215858"/>
                  </a:cubicBezTo>
                  <a:cubicBezTo>
                    <a:pt x="403411" y="217598"/>
                    <a:pt x="402098" y="219339"/>
                    <a:pt x="400785" y="219339"/>
                  </a:cubicBezTo>
                  <a:cubicBezTo>
                    <a:pt x="396847" y="221080"/>
                    <a:pt x="392908" y="222821"/>
                    <a:pt x="391595" y="228043"/>
                  </a:cubicBezTo>
                  <a:cubicBezTo>
                    <a:pt x="390282" y="231525"/>
                    <a:pt x="388970" y="233265"/>
                    <a:pt x="386344" y="236747"/>
                  </a:cubicBezTo>
                  <a:lnTo>
                    <a:pt x="366651" y="236747"/>
                  </a:lnTo>
                  <a:cubicBezTo>
                    <a:pt x="364025" y="236747"/>
                    <a:pt x="361399" y="236747"/>
                    <a:pt x="358773" y="238488"/>
                  </a:cubicBezTo>
                  <a:cubicBezTo>
                    <a:pt x="356148" y="238488"/>
                    <a:pt x="353522" y="240229"/>
                    <a:pt x="349583" y="241969"/>
                  </a:cubicBezTo>
                  <a:cubicBezTo>
                    <a:pt x="346957" y="243710"/>
                    <a:pt x="343019" y="247192"/>
                    <a:pt x="340393" y="248933"/>
                  </a:cubicBezTo>
                  <a:cubicBezTo>
                    <a:pt x="339080" y="250673"/>
                    <a:pt x="337767" y="250673"/>
                    <a:pt x="336454" y="250673"/>
                  </a:cubicBezTo>
                  <a:cubicBezTo>
                    <a:pt x="329890" y="250673"/>
                    <a:pt x="325951" y="255896"/>
                    <a:pt x="322013" y="261118"/>
                  </a:cubicBezTo>
                  <a:cubicBezTo>
                    <a:pt x="318074" y="264600"/>
                    <a:pt x="315448" y="269822"/>
                    <a:pt x="311510" y="273304"/>
                  </a:cubicBezTo>
                  <a:cubicBezTo>
                    <a:pt x="308884" y="275044"/>
                    <a:pt x="306258" y="276785"/>
                    <a:pt x="304945" y="278526"/>
                  </a:cubicBezTo>
                  <a:cubicBezTo>
                    <a:pt x="302320" y="280267"/>
                    <a:pt x="301007" y="283748"/>
                    <a:pt x="298381" y="283748"/>
                  </a:cubicBezTo>
                  <a:cubicBezTo>
                    <a:pt x="295755" y="285489"/>
                    <a:pt x="291817" y="285489"/>
                    <a:pt x="289191" y="283748"/>
                  </a:cubicBezTo>
                  <a:cubicBezTo>
                    <a:pt x="285252" y="280267"/>
                    <a:pt x="281314" y="283748"/>
                    <a:pt x="278688" y="285489"/>
                  </a:cubicBezTo>
                  <a:cubicBezTo>
                    <a:pt x="274749" y="287230"/>
                    <a:pt x="272123" y="290711"/>
                    <a:pt x="269498" y="292452"/>
                  </a:cubicBezTo>
                  <a:cubicBezTo>
                    <a:pt x="270811" y="294193"/>
                    <a:pt x="270811" y="295934"/>
                    <a:pt x="272123" y="297675"/>
                  </a:cubicBezTo>
                  <a:lnTo>
                    <a:pt x="268185" y="297675"/>
                  </a:lnTo>
                  <a:cubicBezTo>
                    <a:pt x="268185" y="299415"/>
                    <a:pt x="266872" y="301156"/>
                    <a:pt x="266872" y="302897"/>
                  </a:cubicBezTo>
                  <a:cubicBezTo>
                    <a:pt x="265559" y="302897"/>
                    <a:pt x="264246" y="301156"/>
                    <a:pt x="264246" y="301156"/>
                  </a:cubicBezTo>
                  <a:cubicBezTo>
                    <a:pt x="260308" y="304638"/>
                    <a:pt x="256369" y="308119"/>
                    <a:pt x="252430" y="309860"/>
                  </a:cubicBezTo>
                  <a:cubicBezTo>
                    <a:pt x="251117" y="309860"/>
                    <a:pt x="249805" y="311601"/>
                    <a:pt x="249805" y="311601"/>
                  </a:cubicBezTo>
                  <a:cubicBezTo>
                    <a:pt x="244553" y="309860"/>
                    <a:pt x="237989" y="311601"/>
                    <a:pt x="234050" y="306378"/>
                  </a:cubicBezTo>
                  <a:cubicBezTo>
                    <a:pt x="231424" y="302897"/>
                    <a:pt x="227486" y="301156"/>
                    <a:pt x="224860" y="297675"/>
                  </a:cubicBezTo>
                  <a:cubicBezTo>
                    <a:pt x="220921" y="294193"/>
                    <a:pt x="215670" y="295934"/>
                    <a:pt x="211731" y="304638"/>
                  </a:cubicBezTo>
                  <a:lnTo>
                    <a:pt x="193351" y="280267"/>
                  </a:lnTo>
                  <a:cubicBezTo>
                    <a:pt x="192038" y="282007"/>
                    <a:pt x="189412" y="283748"/>
                    <a:pt x="188099" y="285489"/>
                  </a:cubicBezTo>
                  <a:cubicBezTo>
                    <a:pt x="186786" y="285489"/>
                    <a:pt x="186786" y="287230"/>
                    <a:pt x="185474" y="287230"/>
                  </a:cubicBezTo>
                  <a:cubicBezTo>
                    <a:pt x="180222" y="288971"/>
                    <a:pt x="174971" y="290711"/>
                    <a:pt x="168406" y="292452"/>
                  </a:cubicBezTo>
                  <a:cubicBezTo>
                    <a:pt x="164467" y="294193"/>
                    <a:pt x="161842" y="295934"/>
                    <a:pt x="161842" y="302897"/>
                  </a:cubicBezTo>
                  <a:cubicBezTo>
                    <a:pt x="156590" y="306378"/>
                    <a:pt x="151339" y="304638"/>
                    <a:pt x="147400" y="311601"/>
                  </a:cubicBezTo>
                  <a:lnTo>
                    <a:pt x="143461" y="311601"/>
                  </a:lnTo>
                  <a:cubicBezTo>
                    <a:pt x="135584" y="306378"/>
                    <a:pt x="129020" y="308119"/>
                    <a:pt x="123768" y="316823"/>
                  </a:cubicBezTo>
                  <a:cubicBezTo>
                    <a:pt x="122455" y="318564"/>
                    <a:pt x="121143" y="318564"/>
                    <a:pt x="118517" y="318564"/>
                  </a:cubicBezTo>
                  <a:cubicBezTo>
                    <a:pt x="111952" y="316823"/>
                    <a:pt x="106701" y="322046"/>
                    <a:pt x="101449" y="327268"/>
                  </a:cubicBezTo>
                  <a:cubicBezTo>
                    <a:pt x="98824" y="330750"/>
                    <a:pt x="96198" y="332490"/>
                    <a:pt x="92259" y="332490"/>
                  </a:cubicBezTo>
                  <a:cubicBezTo>
                    <a:pt x="85695" y="334231"/>
                    <a:pt x="80443" y="334231"/>
                    <a:pt x="73879" y="334231"/>
                  </a:cubicBezTo>
                  <a:cubicBezTo>
                    <a:pt x="73879" y="334231"/>
                    <a:pt x="72566" y="334231"/>
                    <a:pt x="72566" y="335972"/>
                  </a:cubicBezTo>
                  <a:cubicBezTo>
                    <a:pt x="67315" y="344676"/>
                    <a:pt x="60750" y="344676"/>
                    <a:pt x="52873" y="344676"/>
                  </a:cubicBezTo>
                  <a:cubicBezTo>
                    <a:pt x="44996" y="344676"/>
                    <a:pt x="37118" y="346417"/>
                    <a:pt x="30554" y="355121"/>
                  </a:cubicBezTo>
                  <a:cubicBezTo>
                    <a:pt x="26615" y="360343"/>
                    <a:pt x="21364" y="363824"/>
                    <a:pt x="16112" y="369047"/>
                  </a:cubicBezTo>
                  <a:cubicBezTo>
                    <a:pt x="14799" y="369047"/>
                    <a:pt x="13487" y="370788"/>
                    <a:pt x="13487" y="370788"/>
                  </a:cubicBezTo>
                  <a:cubicBezTo>
                    <a:pt x="9548" y="370788"/>
                    <a:pt x="4296" y="369047"/>
                    <a:pt x="358" y="369047"/>
                  </a:cubicBezTo>
                  <a:cubicBezTo>
                    <a:pt x="-955" y="389936"/>
                    <a:pt x="1671" y="412567"/>
                    <a:pt x="2984" y="435197"/>
                  </a:cubicBezTo>
                  <a:close/>
                </a:path>
              </a:pathLst>
            </a:custGeom>
            <a:blipFill>
              <a:blip r:embed="rId2"/>
              <a:stretch>
                <a:fillRect l="-104247" t="-1" r="-104268" b="-1"/>
              </a:stretch>
            </a:blipFill>
          </p:spPr>
        </p:sp>
      </p:grpSp>
      <p:sp>
        <p:nvSpPr>
          <p:cNvPr name="TextBox 41" id="41"/>
          <p:cNvSpPr txBox="true"/>
          <p:nvPr/>
        </p:nvSpPr>
        <p:spPr>
          <a:xfrm rot="0">
            <a:off x="1007567" y="2240686"/>
            <a:ext cx="4787243" cy="24565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198"/>
              </a:lnSpc>
            </a:pPr>
            <a:r>
              <a:rPr lang="en-US" sz="5998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[POSTER TITLE]</a:t>
            </a:r>
          </a:p>
          <a:p>
            <a:pPr algn="l">
              <a:lnSpc>
                <a:spcPts val="4319"/>
              </a:lnSpc>
            </a:pPr>
            <a:r>
              <a:rPr lang="en-US" sz="35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[Author(s)]</a:t>
            </a:r>
          </a:p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[Affiliation]</a:t>
            </a:r>
          </a:p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[E-mail]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187533" y="7365347"/>
            <a:ext cx="5903196" cy="361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5"/>
              </a:lnSpc>
            </a:pPr>
            <a:r>
              <a:rPr lang="en-US" sz="2121">
                <a:solidFill>
                  <a:srgbClr val="787878"/>
                </a:solidFill>
                <a:latin typeface="Calibri (MS)"/>
                <a:ea typeface="Calibri (MS)"/>
                <a:cs typeface="Calibri (MS)"/>
                <a:sym typeface="Calibri (MS)"/>
              </a:rPr>
              <a:t>Replace with concise text (3–5 bullets)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8745942" y="7365347"/>
            <a:ext cx="15261234" cy="361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5"/>
              </a:lnSpc>
            </a:pPr>
            <a:r>
              <a:rPr lang="en-US" sz="2121">
                <a:solidFill>
                  <a:srgbClr val="787878"/>
                </a:solidFill>
                <a:latin typeface="Calibri (MS)"/>
                <a:ea typeface="Calibri (MS)"/>
                <a:cs typeface="Calibri (MS)"/>
                <a:sym typeface="Calibri (MS)"/>
              </a:rPr>
              <a:t>Insert country, city and study area maps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187533" y="13484057"/>
            <a:ext cx="22819642" cy="361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5"/>
              </a:lnSpc>
            </a:pPr>
            <a:r>
              <a:rPr lang="en-US" sz="2121">
                <a:solidFill>
                  <a:srgbClr val="787878"/>
                </a:solidFill>
                <a:latin typeface="Calibri (MS)"/>
                <a:ea typeface="Calibri (MS)"/>
                <a:cs typeface="Calibri (MS)"/>
                <a:sym typeface="Calibri (MS)"/>
              </a:rPr>
              <a:t>Insert workflow / methodology diagram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187533" y="20682555"/>
            <a:ext cx="22819642" cy="361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5"/>
              </a:lnSpc>
            </a:pPr>
            <a:r>
              <a:rPr lang="en-US" sz="2121">
                <a:solidFill>
                  <a:srgbClr val="787878"/>
                </a:solidFill>
                <a:latin typeface="Calibri (MS)"/>
                <a:ea typeface="Calibri (MS)"/>
                <a:cs typeface="Calibri (MS)"/>
                <a:sym typeface="Calibri (MS)"/>
              </a:rPr>
              <a:t>Insert maps, charts and key findings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187533" y="30400504"/>
            <a:ext cx="6623050" cy="3619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45"/>
              </a:lnSpc>
            </a:pPr>
            <a:r>
              <a:rPr lang="en-US" sz="2121">
                <a:solidFill>
                  <a:srgbClr val="787878"/>
                </a:solidFill>
                <a:latin typeface="Calibri (MS)"/>
                <a:ea typeface="Calibri (MS)"/>
                <a:cs typeface="Calibri (MS)"/>
                <a:sym typeface="Calibri (MS)"/>
              </a:rPr>
              <a:t>Replace with concise text (3–5 bullets)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9465796" y="30410029"/>
            <a:ext cx="6623050" cy="3411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04"/>
              </a:lnSpc>
            </a:pPr>
            <a:r>
              <a:rPr lang="en-US" sz="2003">
                <a:solidFill>
                  <a:srgbClr val="787878"/>
                </a:solidFill>
                <a:latin typeface="Calibri (MS)"/>
                <a:ea typeface="Calibri (MS)"/>
                <a:cs typeface="Calibri (MS)"/>
                <a:sym typeface="Calibri (MS)"/>
              </a:rPr>
              <a:t>Replace with concise text (3–5 bullets)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7751639" y="30400504"/>
            <a:ext cx="6263128" cy="418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69"/>
              </a:lnSpc>
            </a:pPr>
            <a:r>
              <a:rPr lang="en-US" sz="2474">
                <a:solidFill>
                  <a:srgbClr val="787878"/>
                </a:solidFill>
                <a:latin typeface="Calibri (MS)"/>
                <a:ea typeface="Calibri (MS)"/>
                <a:cs typeface="Calibri (MS)"/>
                <a:sym typeface="Calibri (MS)"/>
              </a:rPr>
              <a:t>Replace with concise text (3–5 bullets)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827612" y="34719596"/>
            <a:ext cx="4147918" cy="4404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93"/>
              </a:lnSpc>
            </a:pPr>
            <a:r>
              <a:rPr lang="en-US" sz="2578">
                <a:solidFill>
                  <a:srgbClr val="787878"/>
                </a:solidFill>
                <a:latin typeface="Calibri (MS)"/>
                <a:ea typeface="Calibri (MS)"/>
                <a:cs typeface="Calibri (MS)"/>
                <a:sym typeface="Calibri (MS)"/>
              </a:rPr>
              <a:t>QR Code | ORCID | Contact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827612" y="710130"/>
            <a:ext cx="13472503" cy="11418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19"/>
              </a:lnSpc>
            </a:pPr>
            <a:r>
              <a:rPr lang="en-US" sz="6599" b="tru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ACCESSIBLE URBAN NEIGHBOURHOOD</a:t>
            </a:r>
          </a:p>
        </p:txBody>
      </p:sp>
      <p:grpSp>
        <p:nvGrpSpPr>
          <p:cNvPr name="Group 51" id="51"/>
          <p:cNvGrpSpPr/>
          <p:nvPr/>
        </p:nvGrpSpPr>
        <p:grpSpPr>
          <a:xfrm rot="0">
            <a:off x="9409074" y="34626844"/>
            <a:ext cx="6736493" cy="1027507"/>
            <a:chOff x="0" y="0"/>
            <a:chExt cx="8981991" cy="1370009"/>
          </a:xfrm>
        </p:grpSpPr>
        <p:grpSp>
          <p:nvGrpSpPr>
            <p:cNvPr name="Group 52" id="52"/>
            <p:cNvGrpSpPr/>
            <p:nvPr/>
          </p:nvGrpSpPr>
          <p:grpSpPr>
            <a:xfrm rot="0">
              <a:off x="0" y="0"/>
              <a:ext cx="8981991" cy="1370009"/>
              <a:chOff x="0" y="0"/>
              <a:chExt cx="1505553" cy="229640"/>
            </a:xfrm>
          </p:grpSpPr>
          <p:sp>
            <p:nvSpPr>
              <p:cNvPr name="Freeform 53" id="53"/>
              <p:cNvSpPr/>
              <p:nvPr/>
            </p:nvSpPr>
            <p:spPr>
              <a:xfrm flipH="false" flipV="false" rot="0">
                <a:off x="0" y="0"/>
                <a:ext cx="1505553" cy="229640"/>
              </a:xfrm>
              <a:custGeom>
                <a:avLst/>
                <a:gdLst/>
                <a:ahLst/>
                <a:cxnLst/>
                <a:rect r="r" b="b" t="t" l="l"/>
                <a:pathLst>
                  <a:path h="229640" w="1505553">
                    <a:moveTo>
                      <a:pt x="1505553" y="0"/>
                    </a:moveTo>
                    <a:lnTo>
                      <a:pt x="0" y="0"/>
                    </a:lnTo>
                    <a:lnTo>
                      <a:pt x="101600" y="114820"/>
                    </a:lnTo>
                    <a:lnTo>
                      <a:pt x="0" y="229640"/>
                    </a:lnTo>
                    <a:lnTo>
                      <a:pt x="1505553" y="229640"/>
                    </a:lnTo>
                    <a:lnTo>
                      <a:pt x="1403953" y="114820"/>
                    </a:lnTo>
                    <a:lnTo>
                      <a:pt x="1505553" y="0"/>
                    </a:lnTo>
                    <a:close/>
                  </a:path>
                </a:pathLst>
              </a:custGeom>
              <a:solidFill>
                <a:srgbClr val="FFFFFF">
                  <a:alpha val="50980"/>
                </a:srgbClr>
              </a:solidFill>
              <a:ln w="38100" cap="sq">
                <a:solidFill>
                  <a:srgbClr val="BFBEBE">
                    <a:alpha val="50980"/>
                  </a:srgbClr>
                </a:solidFill>
                <a:prstDash val="solid"/>
                <a:miter/>
              </a:ln>
            </p:spPr>
          </p:sp>
          <p:sp>
            <p:nvSpPr>
              <p:cNvPr name="TextBox 54" id="54"/>
              <p:cNvSpPr txBox="true"/>
              <p:nvPr/>
            </p:nvSpPr>
            <p:spPr>
              <a:xfrm>
                <a:off x="88900" y="-47625"/>
                <a:ext cx="1327753" cy="27726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93"/>
                  </a:lnSpc>
                </a:pPr>
              </a:p>
            </p:txBody>
          </p:sp>
        </p:grpSp>
        <p:grpSp>
          <p:nvGrpSpPr>
            <p:cNvPr name="Group 55" id="55"/>
            <p:cNvGrpSpPr/>
            <p:nvPr/>
          </p:nvGrpSpPr>
          <p:grpSpPr>
            <a:xfrm rot="0">
              <a:off x="4640435" y="116371"/>
              <a:ext cx="1097001" cy="1097001"/>
              <a:chOff x="0" y="0"/>
              <a:chExt cx="812800" cy="812800"/>
            </a:xfrm>
          </p:grpSpPr>
          <p:sp>
            <p:nvSpPr>
              <p:cNvPr name="Freeform 56" id="56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6818" t="0" r="-6818" b="0"/>
                </a:stretch>
              </a:blipFill>
            </p:spPr>
          </p:sp>
        </p:grpSp>
        <p:grpSp>
          <p:nvGrpSpPr>
            <p:cNvPr name="Group 57" id="57"/>
            <p:cNvGrpSpPr/>
            <p:nvPr/>
          </p:nvGrpSpPr>
          <p:grpSpPr>
            <a:xfrm rot="0">
              <a:off x="2960817" y="161066"/>
              <a:ext cx="976201" cy="976201"/>
              <a:chOff x="0" y="0"/>
              <a:chExt cx="812800" cy="812800"/>
            </a:xfrm>
          </p:grpSpPr>
          <p:sp>
            <p:nvSpPr>
              <p:cNvPr name="Freeform 58" id="58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t="-13683" r="-8482" b="-2700"/>
                </a:stretch>
              </a:blipFill>
            </p:spPr>
          </p:sp>
        </p:grpSp>
        <p:grpSp>
          <p:nvGrpSpPr>
            <p:cNvPr name="Group 59" id="59"/>
            <p:cNvGrpSpPr/>
            <p:nvPr/>
          </p:nvGrpSpPr>
          <p:grpSpPr>
            <a:xfrm rot="0">
              <a:off x="1121664" y="116371"/>
              <a:ext cx="1137267" cy="1137267"/>
              <a:chOff x="0" y="0"/>
              <a:chExt cx="812800" cy="812800"/>
            </a:xfrm>
          </p:grpSpPr>
          <p:sp>
            <p:nvSpPr>
              <p:cNvPr name="Freeform 60" id="60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0" t="0" r="0" b="0"/>
                </a:stretch>
              </a:blipFill>
            </p:spPr>
          </p:sp>
        </p:grpSp>
        <p:grpSp>
          <p:nvGrpSpPr>
            <p:cNvPr name="Group 61" id="61"/>
            <p:cNvGrpSpPr/>
            <p:nvPr/>
          </p:nvGrpSpPr>
          <p:grpSpPr>
            <a:xfrm rot="0">
              <a:off x="6280031" y="380698"/>
              <a:ext cx="1780004" cy="608613"/>
              <a:chOff x="0" y="0"/>
              <a:chExt cx="159510" cy="54539"/>
            </a:xfrm>
          </p:grpSpPr>
          <p:sp>
            <p:nvSpPr>
              <p:cNvPr name="Freeform 62" id="62"/>
              <p:cNvSpPr/>
              <p:nvPr/>
            </p:nvSpPr>
            <p:spPr>
              <a:xfrm flipH="false" flipV="false" rot="0">
                <a:off x="0" y="0"/>
                <a:ext cx="159510" cy="54539"/>
              </a:xfrm>
              <a:custGeom>
                <a:avLst/>
                <a:gdLst/>
                <a:ahLst/>
                <a:cxnLst/>
                <a:rect r="r" b="b" t="t" l="l"/>
                <a:pathLst>
                  <a:path h="54539" w="159510">
                    <a:moveTo>
                      <a:pt x="0" y="0"/>
                    </a:moveTo>
                    <a:lnTo>
                      <a:pt x="159510" y="0"/>
                    </a:lnTo>
                    <a:lnTo>
                      <a:pt x="159510" y="54539"/>
                    </a:lnTo>
                    <a:lnTo>
                      <a:pt x="0" y="54539"/>
                    </a:lnTo>
                    <a:close/>
                  </a:path>
                </a:pathLst>
              </a:custGeom>
              <a:blipFill>
                <a:blip r:embed="rId6"/>
                <a:stretch>
                  <a:fillRect l="0" t="-5394" r="0" b="0"/>
                </a:stretch>
              </a:blipFill>
            </p:spPr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DAHQAyF5C6I</dc:identifier>
  <dcterms:modified xsi:type="dcterms:W3CDTF">2011-08-01T06:04:30Z</dcterms:modified>
  <cp:revision>1</cp:revision>
  <dc:title>70x100_Academic_Poster_Template.pptx (70 x 100 cm)</dc:title>
</cp:coreProperties>
</file>