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theme/theme2.xml" ContentType="application/vnd.openxmlformats-officedocument.theme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theme/theme3.xml" ContentType="application/vnd.openxmlformats-officedocument.theme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theme/theme4.xml" ContentType="application/vnd.openxmlformats-officedocument.theme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theme/theme5.xml" ContentType="application/vnd.openxmlformats-officedocument.theme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theme/theme6.xml" ContentType="application/vnd.openxmlformats-officedocument.theme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theme/theme7.xml" ContentType="application/vnd.openxmlformats-officedocument.theme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theme/theme8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60" r:id="rId1"/>
    <p:sldMasterId id="2147483673" r:id="rId2"/>
    <p:sldMasterId id="2147483681" r:id="rId3"/>
    <p:sldMasterId id="2147483694" r:id="rId4"/>
    <p:sldMasterId id="2147483702" r:id="rId5"/>
    <p:sldMasterId id="2147483715" r:id="rId6"/>
    <p:sldMasterId id="2147483723" r:id="rId7"/>
    <p:sldMasterId id="2147483736" r:id="rId8"/>
  </p:sldMasterIdLst>
  <p:sldIdLst>
    <p:sldId id="256" r:id="rId9"/>
    <p:sldId id="257" r:id="rId10"/>
    <p:sldId id="258" r:id="rId11"/>
  </p:sldIdLst>
  <p:sldSz cx="18288000" cy="10287000"/>
  <p:notesSz cx="6858000" cy="9144000"/>
  <p:embeddedFontLst>
    <p:embeddedFont>
      <p:font typeface="Calibri" panose="020F0502020204030204" pitchFamily="34" charset="0"/>
      <p:regular r:id="rId12"/>
      <p:bold r:id="rId13"/>
      <p:italic r:id="rId14"/>
      <p:boldItalic r:id="rId15"/>
    </p:embeddedFont>
    <p:embeddedFont>
      <p:font typeface="Calibri Light" panose="020F0302020204030204" pitchFamily="34" charset="0"/>
      <p:regular r:id="rId16"/>
      <p:italic r:id="rId17"/>
    </p:embeddedFont>
  </p:embeddedFontLst>
  <p:defaultTextStyle>
    <a:defPPr>
      <a:defRPr lang="en-US"/>
    </a:defPPr>
    <a:lvl1pPr marL="0" algn="l" defTabSz="91385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6930" algn="l" defTabSz="91385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3851" algn="l" defTabSz="91385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0781" algn="l" defTabSz="91385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7702" algn="l" defTabSz="91385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4632" algn="l" defTabSz="91385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1558" algn="l" defTabSz="91385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198483" algn="l" defTabSz="91385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5404" algn="l" defTabSz="91385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44" d="100"/>
          <a:sy n="44" d="100"/>
        </p:scale>
        <p:origin x="-756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8.xml"/><Relationship Id="rId13" Type="http://schemas.openxmlformats.org/officeDocument/2006/relationships/font" Target="fonts/font2.fntdata"/><Relationship Id="rId18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21" Type="http://schemas.openxmlformats.org/officeDocument/2006/relationships/tableStyles" Target="tableStyles.xml"/><Relationship Id="rId7" Type="http://schemas.openxmlformats.org/officeDocument/2006/relationships/slideMaster" Target="slideMasters/slideMaster7.xml"/><Relationship Id="rId12" Type="http://schemas.openxmlformats.org/officeDocument/2006/relationships/font" Target="fonts/font1.fntdata"/><Relationship Id="rId17" Type="http://schemas.openxmlformats.org/officeDocument/2006/relationships/font" Target="fonts/font6.fntdata"/><Relationship Id="rId2" Type="http://schemas.openxmlformats.org/officeDocument/2006/relationships/slideMaster" Target="slideMasters/slideMaster2.xml"/><Relationship Id="rId16" Type="http://schemas.openxmlformats.org/officeDocument/2006/relationships/font" Target="fonts/font5.fntdata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3.xml"/><Relationship Id="rId5" Type="http://schemas.openxmlformats.org/officeDocument/2006/relationships/slideMaster" Target="slideMasters/slideMaster5.xml"/><Relationship Id="rId15" Type="http://schemas.openxmlformats.org/officeDocument/2006/relationships/font" Target="fonts/font4.fntdata"/><Relationship Id="rId10" Type="http://schemas.openxmlformats.org/officeDocument/2006/relationships/slide" Target="slides/slide2.xml"/><Relationship Id="rId19" Type="http://schemas.openxmlformats.org/officeDocument/2006/relationships/viewProps" Target="viewProp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1.xml"/><Relationship Id="rId14" Type="http://schemas.openxmlformats.org/officeDocument/2006/relationships/font" Target="fonts/font3.fntdata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5.xml"/></Relationships>
</file>

<file path=ppt/slideLayouts/_rels/slideLayout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5.xml"/></Relationships>
</file>

<file path=ppt/slideLayouts/_rels/slideLayout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5.xml"/></Relationships>
</file>

<file path=ppt/slideLayouts/_rels/slideLayout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5.xml"/></Relationships>
</file>

<file path=ppt/slideLayouts/_rels/slideLayout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5.xml"/></Relationships>
</file>

<file path=ppt/slideLayouts/_rels/slideLayout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5.xml"/></Relationships>
</file>

<file path=ppt/slideLayouts/_rels/slideLayout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7.xml"/></Relationships>
</file>

<file path=ppt/slideLayouts/_rels/slideLayout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7.xml"/></Relationships>
</file>

<file path=ppt/slideLayouts/_rels/slideLayout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7.xml"/></Relationships>
</file>

<file path=ppt/slideLayouts/_rels/slideLayout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7.xml"/></Relationships>
</file>

<file path=ppt/slideLayouts/_rels/slideLayout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7.xml"/></Relationships>
</file>

<file path=ppt/slideLayouts/_rels/slideLayout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7.xml"/></Relationships>
</file>

<file path=ppt/slideLayouts/_rels/slideLayout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7.xml"/></Relationships>
</file>

<file path=ppt/slideLayouts/_rels/slideLayout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7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7.xml"/></Relationships>
</file>

<file path=ppt/slideLayouts/_rels/slideLayout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7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Başlık Slaydı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86000" y="7090923"/>
            <a:ext cx="13716000" cy="1203386"/>
          </a:xfrm>
          <a:prstGeom prst="rect">
            <a:avLst/>
          </a:prstGeom>
        </p:spPr>
        <p:txBody>
          <a:bodyPr lIns="137079" tIns="68543" rIns="137079" bIns="68543"/>
          <a:lstStyle>
            <a:lvl1pPr marL="0" indent="0" algn="ctr">
              <a:buNone/>
              <a:defRPr sz="3600" b="0">
                <a:solidFill>
                  <a:srgbClr val="99AEA9"/>
                </a:solidFill>
              </a:defRPr>
            </a:lvl1pPr>
            <a:lvl2pPr marL="685386" indent="0" algn="ctr">
              <a:buNone/>
              <a:defRPr sz="3000"/>
            </a:lvl2pPr>
            <a:lvl3pPr marL="1370781" indent="0" algn="ctr">
              <a:buNone/>
              <a:defRPr sz="2700"/>
            </a:lvl3pPr>
            <a:lvl4pPr marL="2056167" indent="0" algn="ctr">
              <a:buNone/>
              <a:defRPr sz="2400"/>
            </a:lvl4pPr>
            <a:lvl5pPr marL="2741558" indent="0" algn="ctr">
              <a:buNone/>
              <a:defRPr sz="2400"/>
            </a:lvl5pPr>
            <a:lvl6pPr marL="3426947" indent="0" algn="ctr">
              <a:buNone/>
              <a:defRPr sz="2400"/>
            </a:lvl6pPr>
            <a:lvl7pPr marL="4112334" indent="0" algn="ctr">
              <a:buNone/>
              <a:defRPr sz="2400"/>
            </a:lvl7pPr>
            <a:lvl8pPr marL="4797720" indent="0" algn="ctr">
              <a:buNone/>
              <a:defRPr sz="2400"/>
            </a:lvl8pPr>
            <a:lvl9pPr marL="5483106" indent="0" algn="ctr">
              <a:buNone/>
              <a:defRPr sz="2400"/>
            </a:lvl9pPr>
          </a:lstStyle>
          <a:p>
            <a:r>
              <a:rPr lang="tr-TR" smtClean="0"/>
              <a:t>Asıl alt başlık stilini düzenlemek için tıklatın</a:t>
            </a:r>
            <a:endParaRPr lang="en-US" dirty="0"/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1247777" y="4255489"/>
            <a:ext cx="15773400" cy="2728913"/>
          </a:xfrm>
          <a:prstGeom prst="rect">
            <a:avLst/>
          </a:prstGeom>
        </p:spPr>
        <p:txBody>
          <a:bodyPr lIns="137079" tIns="68543" rIns="137079" bIns="68543" anchor="b"/>
          <a:lstStyle>
            <a:lvl1pPr>
              <a:defRPr sz="9000">
                <a:solidFill>
                  <a:srgbClr val="1D375C"/>
                </a:solidFill>
              </a:defRPr>
            </a:lvl1pPr>
          </a:lstStyle>
          <a:p>
            <a:r>
              <a:rPr lang="tr-TR" smtClean="0"/>
              <a:t>Asıl başlık stili için tıklatın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6629432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Başlık ve İçerik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7300" y="547689"/>
            <a:ext cx="15773400" cy="1470894"/>
          </a:xfrm>
          <a:prstGeom prst="rect">
            <a:avLst/>
          </a:prstGeom>
        </p:spPr>
        <p:txBody>
          <a:bodyPr lIns="137079" tIns="68543" rIns="137079" bIns="68543"/>
          <a:lstStyle/>
          <a:p>
            <a:r>
              <a:rPr lang="tr-TR" smtClean="0"/>
              <a:t>Asıl başlık stili için tıklatın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1257300" y="2419712"/>
            <a:ext cx="15773400" cy="6301596"/>
          </a:xfrm>
          <a:prstGeom prst="rect">
            <a:avLst/>
          </a:prstGeom>
        </p:spPr>
        <p:txBody>
          <a:bodyPr lIns="137079" tIns="68543" rIns="137079" bIns="68543"/>
          <a:lstStyle>
            <a:lvl1pPr>
              <a:defRPr/>
            </a:lvl1pPr>
          </a:lstStyle>
          <a:p>
            <a:pPr lvl="0"/>
            <a:r>
              <a:rPr lang="tr-TR" dirty="0" err="1"/>
              <a:t>Click</a:t>
            </a:r>
            <a:r>
              <a:rPr lang="tr-TR" dirty="0"/>
              <a:t> </a:t>
            </a:r>
            <a:r>
              <a:rPr lang="tr-TR" dirty="0" err="1"/>
              <a:t>to</a:t>
            </a:r>
            <a:r>
              <a:rPr lang="tr-TR" dirty="0"/>
              <a:t> </a:t>
            </a:r>
            <a:r>
              <a:rPr lang="tr-TR" dirty="0" err="1"/>
              <a:t>edit</a:t>
            </a:r>
            <a:r>
              <a:rPr lang="tr-TR" dirty="0"/>
              <a:t> Master </a:t>
            </a:r>
            <a:r>
              <a:rPr lang="tr-TR" dirty="0" err="1"/>
              <a:t>text</a:t>
            </a:r>
            <a:r>
              <a:rPr lang="tr-TR" dirty="0"/>
              <a:t> </a:t>
            </a:r>
            <a:r>
              <a:rPr lang="tr-TR" dirty="0" err="1"/>
              <a:t>styles</a:t>
            </a:r>
            <a:endParaRPr lang="tr-TR" dirty="0"/>
          </a:p>
          <a:p>
            <a:pPr lvl="1"/>
            <a:r>
              <a:rPr lang="tr-TR" dirty="0"/>
              <a:t>Second </a:t>
            </a:r>
            <a:r>
              <a:rPr lang="tr-TR" dirty="0" err="1"/>
              <a:t>level</a:t>
            </a:r>
            <a:endParaRPr lang="tr-TR" dirty="0"/>
          </a:p>
          <a:p>
            <a:pPr lvl="2"/>
            <a:r>
              <a:rPr lang="tr-TR" dirty="0"/>
              <a:t>Third </a:t>
            </a:r>
            <a:r>
              <a:rPr lang="tr-TR" dirty="0" err="1"/>
              <a:t>level</a:t>
            </a:r>
            <a:endParaRPr lang="tr-TR" dirty="0"/>
          </a:p>
          <a:p>
            <a:pPr lvl="3"/>
            <a:r>
              <a:rPr lang="tr-TR" dirty="0" err="1"/>
              <a:t>Fourth</a:t>
            </a:r>
            <a:r>
              <a:rPr lang="tr-TR" dirty="0"/>
              <a:t> </a:t>
            </a:r>
            <a:r>
              <a:rPr lang="tr-TR" dirty="0" err="1"/>
              <a:t>level</a:t>
            </a:r>
            <a:endParaRPr lang="tr-TR" dirty="0"/>
          </a:p>
          <a:p>
            <a:pPr lvl="4"/>
            <a:r>
              <a:rPr lang="tr-TR" dirty="0" err="1"/>
              <a:t>Fifth</a:t>
            </a:r>
            <a:r>
              <a:rPr lang="tr-TR" dirty="0"/>
              <a:t> </a:t>
            </a:r>
            <a:r>
              <a:rPr lang="tr-TR" dirty="0" err="1"/>
              <a:t>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9642566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Bölüm Üst Bilgis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Resim 12">
            <a:extLst>
              <a:ext uri="{FF2B5EF4-FFF2-40B4-BE49-F238E27FC236}">
                <a16:creationId xmlns:a16="http://schemas.microsoft.com/office/drawing/2014/main" xmlns="" id="{08214D01-D0D0-4F8C-8E4F-F2301206515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807768"/>
            <a:ext cx="18288000" cy="1463040"/>
          </a:xfrm>
          <a:prstGeom prst="rect">
            <a:avLst/>
          </a:prstGeom>
        </p:spPr>
      </p:pic>
      <p:pic>
        <p:nvPicPr>
          <p:cNvPr id="11" name="Resim 10">
            <a:extLst>
              <a:ext uri="{FF2B5EF4-FFF2-40B4-BE49-F238E27FC236}">
                <a16:creationId xmlns:a16="http://schemas.microsoft.com/office/drawing/2014/main" xmlns="" id="{720090DE-8732-448E-A897-6277250E439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8288000" cy="433425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47777" y="4114813"/>
            <a:ext cx="15773400" cy="2728913"/>
          </a:xfrm>
          <a:prstGeom prst="rect">
            <a:avLst/>
          </a:prstGeom>
        </p:spPr>
        <p:txBody>
          <a:bodyPr lIns="137079" tIns="68543" rIns="137079" bIns="68543" anchor="b"/>
          <a:lstStyle>
            <a:lvl1pPr>
              <a:defRPr sz="9000">
                <a:solidFill>
                  <a:srgbClr val="1D375C"/>
                </a:solidFill>
              </a:defRPr>
            </a:lvl1pPr>
          </a:lstStyle>
          <a:p>
            <a:r>
              <a:rPr lang="tr-TR" smtClean="0"/>
              <a:t>Asıl başlık stili için tıklatın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47777" y="6884207"/>
            <a:ext cx="15773400" cy="1965176"/>
          </a:xfrm>
          <a:prstGeom prst="rect">
            <a:avLst/>
          </a:prstGeom>
        </p:spPr>
        <p:txBody>
          <a:bodyPr lIns="137079" tIns="68543" rIns="137079" bIns="68543"/>
          <a:lstStyle>
            <a:lvl1pPr marL="0" indent="0">
              <a:buNone/>
              <a:defRPr sz="3600">
                <a:solidFill>
                  <a:srgbClr val="99AEA9"/>
                </a:solidFill>
              </a:defRPr>
            </a:lvl1pPr>
            <a:lvl2pPr marL="685386" indent="0">
              <a:buNone/>
              <a:defRPr sz="3000">
                <a:solidFill>
                  <a:schemeClr val="tx1">
                    <a:tint val="75000"/>
                  </a:schemeClr>
                </a:solidFill>
              </a:defRPr>
            </a:lvl2pPr>
            <a:lvl3pPr marL="1370781" indent="0">
              <a:buNone/>
              <a:defRPr sz="2700">
                <a:solidFill>
                  <a:schemeClr val="tx1">
                    <a:tint val="75000"/>
                  </a:schemeClr>
                </a:solidFill>
              </a:defRPr>
            </a:lvl3pPr>
            <a:lvl4pPr marL="2056167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4pPr>
            <a:lvl5pPr marL="2741558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5pPr>
            <a:lvl6pPr marL="3426947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6pPr>
            <a:lvl7pPr marL="4112334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7pPr>
            <a:lvl8pPr marL="479772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8pPr>
            <a:lvl9pPr marL="5483106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96253" y="9580904"/>
            <a:ext cx="4114800" cy="547688"/>
          </a:xfrm>
          <a:prstGeom prst="rect">
            <a:avLst/>
          </a:prstGeom>
        </p:spPr>
        <p:txBody>
          <a:bodyPr lIns="137079" tIns="68543" rIns="137079" bIns="68543"/>
          <a:lstStyle/>
          <a:p>
            <a:fld id="{1D8BD707-D9CF-40AE-B4C6-C98DA3205C09}" type="datetimeFigureOut">
              <a:rPr lang="en-US" smtClean="0"/>
              <a:pPr/>
              <a:t>5/20/2026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057900" y="8991613"/>
            <a:ext cx="6172200" cy="547688"/>
          </a:xfrm>
          <a:prstGeom prst="rect">
            <a:avLst/>
          </a:prstGeom>
        </p:spPr>
        <p:txBody>
          <a:bodyPr lIns="137079" tIns="68543" rIns="137079" bIns="68543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3976951" y="9580903"/>
            <a:ext cx="4114800" cy="547688"/>
          </a:xfrm>
          <a:prstGeom prst="rect">
            <a:avLst/>
          </a:prstGeom>
        </p:spPr>
        <p:txBody>
          <a:bodyPr lIns="137079" tIns="68543" rIns="137079" bIns="68543"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8054395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İki İçerik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7300" y="547689"/>
            <a:ext cx="15773400" cy="1470894"/>
          </a:xfrm>
          <a:prstGeom prst="rect">
            <a:avLst/>
          </a:prstGeom>
        </p:spPr>
        <p:txBody>
          <a:bodyPr lIns="137079" tIns="68543" rIns="137079" bIns="68543"/>
          <a:lstStyle/>
          <a:p>
            <a:r>
              <a:rPr lang="tr-TR" smtClean="0"/>
              <a:t>Asıl başlık stili için tıklatın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57300" y="2425776"/>
            <a:ext cx="7772400" cy="6527007"/>
          </a:xfrm>
          <a:prstGeom prst="rect">
            <a:avLst/>
          </a:prstGeom>
        </p:spPr>
        <p:txBody>
          <a:bodyPr lIns="137079" tIns="68543" rIns="137079" bIns="68543"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258300" y="2425776"/>
            <a:ext cx="7772400" cy="6527007"/>
          </a:xfrm>
          <a:prstGeom prst="rect">
            <a:avLst/>
          </a:prstGeom>
        </p:spPr>
        <p:txBody>
          <a:bodyPr lIns="137079" tIns="68543" rIns="137079" bIns="68543"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96253" y="9580904"/>
            <a:ext cx="4114800" cy="547688"/>
          </a:xfrm>
          <a:prstGeom prst="rect">
            <a:avLst/>
          </a:prstGeom>
        </p:spPr>
        <p:txBody>
          <a:bodyPr lIns="137079" tIns="68543" rIns="137079" bIns="68543"/>
          <a:lstStyle/>
          <a:p>
            <a:fld id="{1D8BD707-D9CF-40AE-B4C6-C98DA3205C09}" type="datetimeFigureOut">
              <a:rPr lang="en-US" smtClean="0"/>
              <a:pPr/>
              <a:t>5/20/2026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057900" y="8991613"/>
            <a:ext cx="6172200" cy="547688"/>
          </a:xfrm>
          <a:prstGeom prst="rect">
            <a:avLst/>
          </a:prstGeom>
        </p:spPr>
        <p:txBody>
          <a:bodyPr lIns="137079" tIns="68543" rIns="137079" bIns="68543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3976951" y="9580903"/>
            <a:ext cx="4114800" cy="547688"/>
          </a:xfrm>
          <a:prstGeom prst="rect">
            <a:avLst/>
          </a:prstGeom>
        </p:spPr>
        <p:txBody>
          <a:bodyPr lIns="137079" tIns="68543" rIns="137079" bIns="68543"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539097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Karşılaştırma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9693" y="2418228"/>
            <a:ext cx="7736681" cy="1235868"/>
          </a:xfrm>
          <a:prstGeom prst="rect">
            <a:avLst/>
          </a:prstGeom>
        </p:spPr>
        <p:txBody>
          <a:bodyPr lIns="137079" tIns="68543" rIns="137079" bIns="68543" anchor="b"/>
          <a:lstStyle>
            <a:lvl1pPr marL="0" indent="0">
              <a:buNone/>
              <a:defRPr sz="3600" b="1">
                <a:solidFill>
                  <a:srgbClr val="1D375C"/>
                </a:solidFill>
              </a:defRPr>
            </a:lvl1pPr>
            <a:lvl2pPr marL="685386" indent="0">
              <a:buNone/>
              <a:defRPr sz="3000" b="1"/>
            </a:lvl2pPr>
            <a:lvl3pPr marL="1370781" indent="0">
              <a:buNone/>
              <a:defRPr sz="2700" b="1"/>
            </a:lvl3pPr>
            <a:lvl4pPr marL="2056167" indent="0">
              <a:buNone/>
              <a:defRPr sz="2400" b="1"/>
            </a:lvl4pPr>
            <a:lvl5pPr marL="2741558" indent="0">
              <a:buNone/>
              <a:defRPr sz="2400" b="1"/>
            </a:lvl5pPr>
            <a:lvl6pPr marL="3426947" indent="0">
              <a:buNone/>
              <a:defRPr sz="2400" b="1"/>
            </a:lvl6pPr>
            <a:lvl7pPr marL="4112334" indent="0">
              <a:buNone/>
              <a:defRPr sz="2400" b="1"/>
            </a:lvl7pPr>
            <a:lvl8pPr marL="4797720" indent="0">
              <a:buNone/>
              <a:defRPr sz="2400" b="1"/>
            </a:lvl8pPr>
            <a:lvl9pPr marL="5483106" indent="0">
              <a:buNone/>
              <a:defRPr sz="2400" b="1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59693" y="3654098"/>
            <a:ext cx="7736681" cy="5093090"/>
          </a:xfrm>
          <a:prstGeom prst="rect">
            <a:avLst/>
          </a:prstGeom>
        </p:spPr>
        <p:txBody>
          <a:bodyPr lIns="137079" tIns="68543" rIns="137079" bIns="68543"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9258302" y="2418228"/>
            <a:ext cx="7774782" cy="1235868"/>
          </a:xfrm>
          <a:prstGeom prst="rect">
            <a:avLst/>
          </a:prstGeom>
        </p:spPr>
        <p:txBody>
          <a:bodyPr lIns="137079" tIns="68543" rIns="137079" bIns="68543" anchor="b"/>
          <a:lstStyle>
            <a:lvl1pPr marL="0" indent="0">
              <a:buNone/>
              <a:defRPr sz="3600" b="1">
                <a:solidFill>
                  <a:srgbClr val="1D375C"/>
                </a:solidFill>
              </a:defRPr>
            </a:lvl1pPr>
            <a:lvl2pPr marL="685386" indent="0">
              <a:buNone/>
              <a:defRPr sz="3000" b="1"/>
            </a:lvl2pPr>
            <a:lvl3pPr marL="1370781" indent="0">
              <a:buNone/>
              <a:defRPr sz="2700" b="1"/>
            </a:lvl3pPr>
            <a:lvl4pPr marL="2056167" indent="0">
              <a:buNone/>
              <a:defRPr sz="2400" b="1"/>
            </a:lvl4pPr>
            <a:lvl5pPr marL="2741558" indent="0">
              <a:buNone/>
              <a:defRPr sz="2400" b="1"/>
            </a:lvl5pPr>
            <a:lvl6pPr marL="3426947" indent="0">
              <a:buNone/>
              <a:defRPr sz="2400" b="1"/>
            </a:lvl6pPr>
            <a:lvl7pPr marL="4112334" indent="0">
              <a:buNone/>
              <a:defRPr sz="2400" b="1"/>
            </a:lvl7pPr>
            <a:lvl8pPr marL="4797720" indent="0">
              <a:buNone/>
              <a:defRPr sz="2400" b="1"/>
            </a:lvl8pPr>
            <a:lvl9pPr marL="5483106" indent="0">
              <a:buNone/>
              <a:defRPr sz="2400" b="1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9258302" y="3654098"/>
            <a:ext cx="7774782" cy="5093090"/>
          </a:xfrm>
          <a:prstGeom prst="rect">
            <a:avLst/>
          </a:prstGeom>
        </p:spPr>
        <p:txBody>
          <a:bodyPr lIns="137079" tIns="68543" rIns="137079" bIns="68543"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196253" y="9580904"/>
            <a:ext cx="4114800" cy="547688"/>
          </a:xfrm>
          <a:prstGeom prst="rect">
            <a:avLst/>
          </a:prstGeom>
        </p:spPr>
        <p:txBody>
          <a:bodyPr lIns="137079" tIns="68543" rIns="137079" bIns="68543"/>
          <a:lstStyle/>
          <a:p>
            <a:fld id="{1D8BD707-D9CF-40AE-B4C6-C98DA3205C09}" type="datetimeFigureOut">
              <a:rPr lang="en-US" smtClean="0"/>
              <a:pPr/>
              <a:t>5/20/2026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6057900" y="8991613"/>
            <a:ext cx="6172200" cy="547688"/>
          </a:xfrm>
          <a:prstGeom prst="rect">
            <a:avLst/>
          </a:prstGeom>
        </p:spPr>
        <p:txBody>
          <a:bodyPr lIns="137079" tIns="68543" rIns="137079" bIns="68543"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13976951" y="9580903"/>
            <a:ext cx="4114800" cy="547688"/>
          </a:xfrm>
          <a:prstGeom prst="rect">
            <a:avLst/>
          </a:prstGeom>
        </p:spPr>
        <p:txBody>
          <a:bodyPr lIns="137079" tIns="68543" rIns="137079" bIns="68543"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3" name="Title 1">
            <a:extLst>
              <a:ext uri="{FF2B5EF4-FFF2-40B4-BE49-F238E27FC236}">
                <a16:creationId xmlns:a16="http://schemas.microsoft.com/office/drawing/2014/main" xmlns="" id="{AE957487-795C-4D9A-8386-45F47698D3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57300" y="547689"/>
            <a:ext cx="15773400" cy="1470894"/>
          </a:xfrm>
          <a:prstGeom prst="rect">
            <a:avLst/>
          </a:prstGeom>
        </p:spPr>
        <p:txBody>
          <a:bodyPr lIns="137079" tIns="68543" rIns="137079" bIns="68543"/>
          <a:lstStyle/>
          <a:p>
            <a:r>
              <a:rPr lang="tr-TR" smtClean="0"/>
              <a:t>Asıl başlık stili için tıklatın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6193464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Yalnızca Başlık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7300" y="547689"/>
            <a:ext cx="15773400" cy="1470894"/>
          </a:xfrm>
          <a:prstGeom prst="rect">
            <a:avLst/>
          </a:prstGeom>
        </p:spPr>
        <p:txBody>
          <a:bodyPr lIns="137079" tIns="68543" rIns="137079" bIns="68543"/>
          <a:lstStyle>
            <a:lvl1pPr>
              <a:defRPr/>
            </a:lvl1pPr>
          </a:lstStyle>
          <a:p>
            <a:r>
              <a:rPr lang="tr-TR" smtClean="0"/>
              <a:t>Asıl başlık stili için tıklatın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196253" y="9580904"/>
            <a:ext cx="4114800" cy="547688"/>
          </a:xfrm>
          <a:prstGeom prst="rect">
            <a:avLst/>
          </a:prstGeom>
        </p:spPr>
        <p:txBody>
          <a:bodyPr lIns="137079" tIns="68543" rIns="137079" bIns="68543"/>
          <a:lstStyle/>
          <a:p>
            <a:fld id="{1D8BD707-D9CF-40AE-B4C6-C98DA3205C09}" type="datetimeFigureOut">
              <a:rPr lang="en-US" smtClean="0"/>
              <a:pPr/>
              <a:t>5/20/2026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6057900" y="8991613"/>
            <a:ext cx="6172200" cy="547688"/>
          </a:xfrm>
          <a:prstGeom prst="rect">
            <a:avLst/>
          </a:prstGeom>
        </p:spPr>
        <p:txBody>
          <a:bodyPr lIns="137079" tIns="68543" rIns="137079" bIns="68543"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13976951" y="9580903"/>
            <a:ext cx="4114800" cy="547688"/>
          </a:xfrm>
          <a:prstGeom prst="rect">
            <a:avLst/>
          </a:prstGeom>
        </p:spPr>
        <p:txBody>
          <a:bodyPr lIns="137079" tIns="68543" rIns="137079" bIns="68543"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041867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Boş 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Resim 5">
            <a:extLst>
              <a:ext uri="{FF2B5EF4-FFF2-40B4-BE49-F238E27FC236}">
                <a16:creationId xmlns:a16="http://schemas.microsoft.com/office/drawing/2014/main" xmlns="" id="{E3C7B16B-22C7-478D-B106-EAB42041559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807768"/>
            <a:ext cx="18288000" cy="1463040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196253" y="9580904"/>
            <a:ext cx="4114800" cy="547688"/>
          </a:xfrm>
          <a:prstGeom prst="rect">
            <a:avLst/>
          </a:prstGeom>
        </p:spPr>
        <p:txBody>
          <a:bodyPr lIns="137079" tIns="68543" rIns="137079" bIns="68543"/>
          <a:lstStyle/>
          <a:p>
            <a:fld id="{1D8BD707-D9CF-40AE-B4C6-C98DA3205C09}" type="datetimeFigureOut">
              <a:rPr lang="en-US" smtClean="0"/>
              <a:pPr/>
              <a:t>5/20/2026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6057900" y="8991613"/>
            <a:ext cx="6172200" cy="547688"/>
          </a:xfrm>
          <a:prstGeom prst="rect">
            <a:avLst/>
          </a:prstGeom>
        </p:spPr>
        <p:txBody>
          <a:bodyPr lIns="137079" tIns="68543" rIns="137079" bIns="68543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13976951" y="9580903"/>
            <a:ext cx="4114800" cy="547688"/>
          </a:xfrm>
          <a:prstGeom prst="rect">
            <a:avLst/>
          </a:prstGeom>
        </p:spPr>
        <p:txBody>
          <a:bodyPr lIns="137079" tIns="68543" rIns="137079" bIns="68543"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xmlns="" id="{81A5105F-78E2-4FFC-B990-4F393DCA1E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57300" y="547689"/>
            <a:ext cx="15773400" cy="1470894"/>
          </a:xfrm>
          <a:prstGeom prst="rect">
            <a:avLst/>
          </a:prstGeom>
        </p:spPr>
        <p:txBody>
          <a:bodyPr lIns="137079" tIns="68543" rIns="137079" bIns="68543"/>
          <a:lstStyle>
            <a:lvl1pPr>
              <a:defRPr>
                <a:solidFill>
                  <a:srgbClr val="1D375C"/>
                </a:solidFill>
              </a:defRPr>
            </a:lvl1pPr>
          </a:lstStyle>
          <a:p>
            <a:r>
              <a:rPr lang="tr-TR" smtClean="0"/>
              <a:t>Asıl başlık stili için tıklatın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855393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Boş I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Resim 5">
            <a:extLst>
              <a:ext uri="{FF2B5EF4-FFF2-40B4-BE49-F238E27FC236}">
                <a16:creationId xmlns:a16="http://schemas.microsoft.com/office/drawing/2014/main" xmlns="" id="{E3C7B16B-22C7-478D-B106-EAB42041559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807768"/>
            <a:ext cx="18288000" cy="1463040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196253" y="9580904"/>
            <a:ext cx="4114800" cy="547688"/>
          </a:xfrm>
          <a:prstGeom prst="rect">
            <a:avLst/>
          </a:prstGeom>
        </p:spPr>
        <p:txBody>
          <a:bodyPr lIns="137079" tIns="68543" rIns="137079" bIns="68543"/>
          <a:lstStyle/>
          <a:p>
            <a:fld id="{1D8BD707-D9CF-40AE-B4C6-C98DA3205C09}" type="datetimeFigureOut">
              <a:rPr lang="en-US" smtClean="0"/>
              <a:pPr/>
              <a:t>5/20/2026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6057900" y="8991613"/>
            <a:ext cx="6172200" cy="547688"/>
          </a:xfrm>
          <a:prstGeom prst="rect">
            <a:avLst/>
          </a:prstGeom>
        </p:spPr>
        <p:txBody>
          <a:bodyPr lIns="137079" tIns="68543" rIns="137079" bIns="68543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13976951" y="9580903"/>
            <a:ext cx="4114800" cy="547688"/>
          </a:xfrm>
          <a:prstGeom prst="rect">
            <a:avLst/>
          </a:prstGeom>
        </p:spPr>
        <p:txBody>
          <a:bodyPr lIns="137079" tIns="68543" rIns="137079" bIns="68543"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xmlns="" id="{81A5105F-78E2-4FFC-B990-4F393DCA1E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57300" y="547689"/>
            <a:ext cx="15773400" cy="1470894"/>
          </a:xfrm>
          <a:prstGeom prst="rect">
            <a:avLst/>
          </a:prstGeom>
        </p:spPr>
        <p:txBody>
          <a:bodyPr lIns="137079" tIns="68543" rIns="137079" bIns="68543"/>
          <a:lstStyle>
            <a:lvl1pPr>
              <a:defRPr>
                <a:solidFill>
                  <a:srgbClr val="6E8573"/>
                </a:solidFill>
              </a:defRPr>
            </a:lvl1pPr>
          </a:lstStyle>
          <a:p>
            <a:r>
              <a:rPr lang="tr-TR" smtClean="0"/>
              <a:t>Asıl başlık stili için tıklatın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442213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_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754779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Başlıklı İçerik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9692" y="685800"/>
            <a:ext cx="5898356" cy="2400300"/>
          </a:xfrm>
          <a:prstGeom prst="rect">
            <a:avLst/>
          </a:prstGeom>
        </p:spPr>
        <p:txBody>
          <a:bodyPr lIns="137079" tIns="68543" rIns="137079" bIns="68543" anchor="b"/>
          <a:lstStyle>
            <a:lvl1pPr>
              <a:defRPr sz="4800"/>
            </a:lvl1pPr>
          </a:lstStyle>
          <a:p>
            <a:r>
              <a:rPr lang="tr-TR" smtClean="0"/>
              <a:t>Asıl başlık stili için tıklatın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774782" y="1481150"/>
            <a:ext cx="9258300" cy="7310438"/>
          </a:xfrm>
          <a:prstGeom prst="rect">
            <a:avLst/>
          </a:prstGeom>
        </p:spPr>
        <p:txBody>
          <a:bodyPr lIns="137079" tIns="68543" rIns="137079" bIns="68543"/>
          <a:lstStyle>
            <a:lvl1pPr>
              <a:defRPr sz="4800"/>
            </a:lvl1pPr>
            <a:lvl2pPr>
              <a:defRPr sz="4200"/>
            </a:lvl2pPr>
            <a:lvl3pPr>
              <a:defRPr sz="3600"/>
            </a:lvl3pPr>
            <a:lvl4pPr>
              <a:defRPr sz="3000"/>
            </a:lvl4pPr>
            <a:lvl5pPr>
              <a:defRPr sz="3000"/>
            </a:lvl5pPr>
            <a:lvl6pPr>
              <a:defRPr sz="3000"/>
            </a:lvl6pPr>
            <a:lvl7pPr>
              <a:defRPr sz="3000"/>
            </a:lvl7pPr>
            <a:lvl8pPr>
              <a:defRPr sz="3000"/>
            </a:lvl8pPr>
            <a:lvl9pPr>
              <a:defRPr sz="30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59692" y="3286125"/>
            <a:ext cx="5898356" cy="5517357"/>
          </a:xfrm>
          <a:prstGeom prst="rect">
            <a:avLst/>
          </a:prstGeom>
        </p:spPr>
        <p:txBody>
          <a:bodyPr lIns="137079" tIns="68543" rIns="137079" bIns="68543"/>
          <a:lstStyle>
            <a:lvl1pPr marL="0" indent="0">
              <a:buNone/>
              <a:defRPr sz="2400"/>
            </a:lvl1pPr>
            <a:lvl2pPr marL="685386" indent="0">
              <a:buNone/>
              <a:defRPr sz="2100"/>
            </a:lvl2pPr>
            <a:lvl3pPr marL="1370781" indent="0">
              <a:buNone/>
              <a:defRPr sz="1800"/>
            </a:lvl3pPr>
            <a:lvl4pPr marL="2056167" indent="0">
              <a:buNone/>
              <a:defRPr sz="1500"/>
            </a:lvl4pPr>
            <a:lvl5pPr marL="2741558" indent="0">
              <a:buNone/>
              <a:defRPr sz="1500"/>
            </a:lvl5pPr>
            <a:lvl6pPr marL="3426947" indent="0">
              <a:buNone/>
              <a:defRPr sz="1500"/>
            </a:lvl6pPr>
            <a:lvl7pPr marL="4112334" indent="0">
              <a:buNone/>
              <a:defRPr sz="1500"/>
            </a:lvl7pPr>
            <a:lvl8pPr marL="4797720" indent="0">
              <a:buNone/>
              <a:defRPr sz="1500"/>
            </a:lvl8pPr>
            <a:lvl9pPr marL="5483106" indent="0">
              <a:buNone/>
              <a:defRPr sz="15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96253" y="9580904"/>
            <a:ext cx="4114800" cy="547688"/>
          </a:xfrm>
          <a:prstGeom prst="rect">
            <a:avLst/>
          </a:prstGeom>
        </p:spPr>
        <p:txBody>
          <a:bodyPr lIns="137079" tIns="68543" rIns="137079" bIns="68543"/>
          <a:lstStyle/>
          <a:p>
            <a:fld id="{1D8BD707-D9CF-40AE-B4C6-C98DA3205C09}" type="datetimeFigureOut">
              <a:rPr lang="en-US" smtClean="0"/>
              <a:pPr/>
              <a:t>5/20/2026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057900" y="8991613"/>
            <a:ext cx="6172200" cy="547688"/>
          </a:xfrm>
          <a:prstGeom prst="rect">
            <a:avLst/>
          </a:prstGeom>
        </p:spPr>
        <p:txBody>
          <a:bodyPr lIns="137079" tIns="68543" rIns="137079" bIns="68543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3976951" y="9580903"/>
            <a:ext cx="4114800" cy="547688"/>
          </a:xfrm>
          <a:prstGeom prst="rect">
            <a:avLst/>
          </a:prstGeom>
        </p:spPr>
        <p:txBody>
          <a:bodyPr lIns="137079" tIns="68543" rIns="137079" bIns="68543"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1884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aşlıklı Resim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9692" y="685800"/>
            <a:ext cx="5898356" cy="2400300"/>
          </a:xfrm>
          <a:prstGeom prst="rect">
            <a:avLst/>
          </a:prstGeom>
        </p:spPr>
        <p:txBody>
          <a:bodyPr lIns="137079" tIns="68543" rIns="137079" bIns="68543" anchor="b"/>
          <a:lstStyle>
            <a:lvl1pPr>
              <a:defRPr sz="4800"/>
            </a:lvl1pPr>
          </a:lstStyle>
          <a:p>
            <a:r>
              <a:rPr lang="tr-TR" smtClean="0"/>
              <a:t>Asıl başlık stili için tıklatın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774782" y="1481150"/>
            <a:ext cx="9258300" cy="7310438"/>
          </a:xfrm>
          <a:prstGeom prst="rect">
            <a:avLst/>
          </a:prstGeom>
        </p:spPr>
        <p:txBody>
          <a:bodyPr lIns="137079" tIns="68543" rIns="137079" bIns="68543" anchor="t"/>
          <a:lstStyle>
            <a:lvl1pPr marL="0" indent="0">
              <a:buNone/>
              <a:defRPr sz="4800"/>
            </a:lvl1pPr>
            <a:lvl2pPr marL="685386" indent="0">
              <a:buNone/>
              <a:defRPr sz="4200"/>
            </a:lvl2pPr>
            <a:lvl3pPr marL="1370781" indent="0">
              <a:buNone/>
              <a:defRPr sz="3600"/>
            </a:lvl3pPr>
            <a:lvl4pPr marL="2056167" indent="0">
              <a:buNone/>
              <a:defRPr sz="3000"/>
            </a:lvl4pPr>
            <a:lvl5pPr marL="2741558" indent="0">
              <a:buNone/>
              <a:defRPr sz="3000"/>
            </a:lvl5pPr>
            <a:lvl6pPr marL="3426947" indent="0">
              <a:buNone/>
              <a:defRPr sz="3000"/>
            </a:lvl6pPr>
            <a:lvl7pPr marL="4112334" indent="0">
              <a:buNone/>
              <a:defRPr sz="3000"/>
            </a:lvl7pPr>
            <a:lvl8pPr marL="4797720" indent="0">
              <a:buNone/>
              <a:defRPr sz="3000"/>
            </a:lvl8pPr>
            <a:lvl9pPr marL="5483106" indent="0">
              <a:buNone/>
              <a:defRPr sz="3000"/>
            </a:lvl9pPr>
          </a:lstStyle>
          <a:p>
            <a:r>
              <a:rPr lang="tr-TR" smtClean="0"/>
              <a:t>Resim eklemek için simgeyi tıklatın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59692" y="3286125"/>
            <a:ext cx="5898356" cy="5517357"/>
          </a:xfrm>
          <a:prstGeom prst="rect">
            <a:avLst/>
          </a:prstGeom>
        </p:spPr>
        <p:txBody>
          <a:bodyPr lIns="137079" tIns="68543" rIns="137079" bIns="68543"/>
          <a:lstStyle>
            <a:lvl1pPr marL="0" indent="0">
              <a:buNone/>
              <a:defRPr sz="2400"/>
            </a:lvl1pPr>
            <a:lvl2pPr marL="685386" indent="0">
              <a:buNone/>
              <a:defRPr sz="2100"/>
            </a:lvl2pPr>
            <a:lvl3pPr marL="1370781" indent="0">
              <a:buNone/>
              <a:defRPr sz="1800"/>
            </a:lvl3pPr>
            <a:lvl4pPr marL="2056167" indent="0">
              <a:buNone/>
              <a:defRPr sz="1500"/>
            </a:lvl4pPr>
            <a:lvl5pPr marL="2741558" indent="0">
              <a:buNone/>
              <a:defRPr sz="1500"/>
            </a:lvl5pPr>
            <a:lvl6pPr marL="3426947" indent="0">
              <a:buNone/>
              <a:defRPr sz="1500"/>
            </a:lvl6pPr>
            <a:lvl7pPr marL="4112334" indent="0">
              <a:buNone/>
              <a:defRPr sz="1500"/>
            </a:lvl7pPr>
            <a:lvl8pPr marL="4797720" indent="0">
              <a:buNone/>
              <a:defRPr sz="1500"/>
            </a:lvl8pPr>
            <a:lvl9pPr marL="5483106" indent="0">
              <a:buNone/>
              <a:defRPr sz="15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96253" y="9580904"/>
            <a:ext cx="4114800" cy="547688"/>
          </a:xfrm>
          <a:prstGeom prst="rect">
            <a:avLst/>
          </a:prstGeom>
        </p:spPr>
        <p:txBody>
          <a:bodyPr lIns="137079" tIns="68543" rIns="137079" bIns="68543"/>
          <a:lstStyle/>
          <a:p>
            <a:fld id="{1D8BD707-D9CF-40AE-B4C6-C98DA3205C09}" type="datetimeFigureOut">
              <a:rPr lang="en-US" smtClean="0"/>
              <a:pPr/>
              <a:t>5/20/2026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057900" y="8991613"/>
            <a:ext cx="6172200" cy="547688"/>
          </a:xfrm>
          <a:prstGeom prst="rect">
            <a:avLst/>
          </a:prstGeom>
        </p:spPr>
        <p:txBody>
          <a:bodyPr lIns="137079" tIns="68543" rIns="137079" bIns="68543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3976951" y="9580903"/>
            <a:ext cx="4114800" cy="547688"/>
          </a:xfrm>
          <a:prstGeom prst="rect">
            <a:avLst/>
          </a:prstGeom>
        </p:spPr>
        <p:txBody>
          <a:bodyPr lIns="137079" tIns="68543" rIns="137079" bIns="68543"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826492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6"/>
          </a:xfrm>
          <a:prstGeom prst="rect">
            <a:avLst/>
          </a:prstGeom>
        </p:spPr>
        <p:txBody>
          <a:bodyPr lIns="91386" tIns="45693" rIns="91386" bIns="45693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 lIns="91386" tIns="45693" rIns="91386" bIns="45693"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693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385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078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770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463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155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19848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540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9"/>
            <a:ext cx="2133600" cy="365126"/>
          </a:xfrm>
          <a:prstGeom prst="rect">
            <a:avLst/>
          </a:prstGeom>
        </p:spPr>
        <p:txBody>
          <a:bodyPr lIns="91386" tIns="45693" rIns="91386" bIns="45693"/>
          <a:lstStyle/>
          <a:p>
            <a:fld id="{1D8BD707-D9CF-40AE-B4C6-C98DA3205C09}" type="datetimeFigureOut">
              <a:rPr lang="en-US" smtClean="0"/>
              <a:pPr/>
              <a:t>5/20/2026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9"/>
            <a:ext cx="2895600" cy="365126"/>
          </a:xfrm>
          <a:prstGeom prst="rect">
            <a:avLst/>
          </a:prstGeom>
        </p:spPr>
        <p:txBody>
          <a:bodyPr lIns="91386" tIns="45693" rIns="91386" bIns="45693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9"/>
            <a:ext cx="2133600" cy="365126"/>
          </a:xfrm>
          <a:prstGeom prst="rect">
            <a:avLst/>
          </a:prstGeom>
        </p:spPr>
        <p:txBody>
          <a:bodyPr lIns="91386" tIns="45693" rIns="91386" bIns="45693"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Başlık Slayd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ctrTitle"/>
          </p:nvPr>
        </p:nvSpPr>
        <p:spPr>
          <a:xfrm>
            <a:off x="1371600" y="3195650"/>
            <a:ext cx="15544800" cy="2205038"/>
          </a:xfrm>
        </p:spPr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Alt Başlık 2"/>
          <p:cNvSpPr>
            <a:spLocks noGrp="1"/>
          </p:cNvSpPr>
          <p:nvPr>
            <p:ph type="subTitle" idx="1"/>
          </p:nvPr>
        </p:nvSpPr>
        <p:spPr>
          <a:xfrm>
            <a:off x="2743200" y="5829300"/>
            <a:ext cx="12801600" cy="26289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68524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37050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205575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74101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4262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411151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7967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548200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r-TR" smtClean="0"/>
              <a:t>Asıl alt başlık stilini düzenlemek için tıklatın</a:t>
            </a:r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80835202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914400" y="-45240"/>
            <a:ext cx="16459200" cy="1714500"/>
          </a:xfrm>
        </p:spPr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28197669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Bölüm Üstbilgis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1445420" y="6610363"/>
            <a:ext cx="15544800" cy="2043113"/>
          </a:xfrm>
        </p:spPr>
        <p:txBody>
          <a:bodyPr anchor="t"/>
          <a:lstStyle>
            <a:lvl1pPr algn="l">
              <a:defRPr sz="6000" b="1" cap="all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1445420" y="4360082"/>
            <a:ext cx="15544800" cy="2250281"/>
          </a:xfrm>
        </p:spPr>
        <p:txBody>
          <a:bodyPr anchor="b"/>
          <a:lstStyle>
            <a:lvl1pPr marL="0" indent="0">
              <a:buNone/>
              <a:defRPr sz="3000">
                <a:solidFill>
                  <a:schemeClr val="tx1">
                    <a:tint val="75000"/>
                  </a:schemeClr>
                </a:solidFill>
              </a:defRPr>
            </a:lvl1pPr>
            <a:lvl2pPr marL="685248" indent="0">
              <a:buNone/>
              <a:defRPr sz="2700">
                <a:solidFill>
                  <a:schemeClr val="tx1">
                    <a:tint val="75000"/>
                  </a:schemeClr>
                </a:solidFill>
              </a:defRPr>
            </a:lvl2pPr>
            <a:lvl3pPr marL="1370508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3pPr>
            <a:lvl4pPr marL="2055756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4pPr>
            <a:lvl5pPr marL="2741012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5pPr>
            <a:lvl6pPr marL="3426263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6pPr>
            <a:lvl7pPr marL="4111512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7pPr>
            <a:lvl8pPr marL="479676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8pPr>
            <a:lvl9pPr marL="5482008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</p:spTree>
    <p:extLst>
      <p:ext uri="{BB962C8B-B14F-4D97-AF65-F5344CB8AC3E}">
        <p14:creationId xmlns:p14="http://schemas.microsoft.com/office/powerpoint/2010/main" val="19898411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İki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914400" y="25098"/>
            <a:ext cx="16459200" cy="1714500"/>
          </a:xfrm>
        </p:spPr>
        <p:txBody>
          <a:bodyPr/>
          <a:lstStyle/>
          <a:p>
            <a:r>
              <a:rPr lang="tr-TR" smtClean="0"/>
              <a:t>Asıl başlık stili için tıklatın</a:t>
            </a:r>
            <a:endParaRPr lang="tr-TR" dirty="0"/>
          </a:p>
        </p:txBody>
      </p:sp>
      <p:sp>
        <p:nvSpPr>
          <p:cNvPr id="3" name="İçerik Yer Tutucusu 2"/>
          <p:cNvSpPr>
            <a:spLocks noGrp="1"/>
          </p:cNvSpPr>
          <p:nvPr>
            <p:ph sz="half" idx="1"/>
          </p:nvPr>
        </p:nvSpPr>
        <p:spPr>
          <a:xfrm>
            <a:off x="914400" y="2400313"/>
            <a:ext cx="8115300" cy="6788945"/>
          </a:xfrm>
        </p:spPr>
        <p:txBody>
          <a:bodyPr/>
          <a:lstStyle>
            <a:lvl1pPr>
              <a:defRPr sz="4200"/>
            </a:lvl1pPr>
            <a:lvl2pPr>
              <a:defRPr sz="3600"/>
            </a:lvl2pPr>
            <a:lvl3pPr>
              <a:defRPr sz="3000"/>
            </a:lvl3pPr>
            <a:lvl4pPr>
              <a:defRPr sz="2700"/>
            </a:lvl4pPr>
            <a:lvl5pPr>
              <a:defRPr sz="2700"/>
            </a:lvl5pPr>
            <a:lvl6pPr>
              <a:defRPr sz="2700"/>
            </a:lvl6pPr>
            <a:lvl7pPr>
              <a:defRPr sz="2700"/>
            </a:lvl7pPr>
            <a:lvl8pPr>
              <a:defRPr sz="2700"/>
            </a:lvl8pPr>
            <a:lvl9pPr>
              <a:defRPr sz="27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İçerik Yer Tutucusu 3"/>
          <p:cNvSpPr>
            <a:spLocks noGrp="1"/>
          </p:cNvSpPr>
          <p:nvPr>
            <p:ph sz="half" idx="2"/>
          </p:nvPr>
        </p:nvSpPr>
        <p:spPr>
          <a:xfrm>
            <a:off x="9258300" y="2400313"/>
            <a:ext cx="8115300" cy="6788945"/>
          </a:xfrm>
        </p:spPr>
        <p:txBody>
          <a:bodyPr/>
          <a:lstStyle>
            <a:lvl1pPr>
              <a:defRPr sz="4200"/>
            </a:lvl1pPr>
            <a:lvl2pPr>
              <a:defRPr sz="3600"/>
            </a:lvl2pPr>
            <a:lvl3pPr>
              <a:defRPr sz="3000"/>
            </a:lvl3pPr>
            <a:lvl4pPr>
              <a:defRPr sz="2700"/>
            </a:lvl4pPr>
            <a:lvl5pPr>
              <a:defRPr sz="2700"/>
            </a:lvl5pPr>
            <a:lvl6pPr>
              <a:defRPr sz="2700"/>
            </a:lvl6pPr>
            <a:lvl7pPr>
              <a:defRPr sz="2700"/>
            </a:lvl7pPr>
            <a:lvl8pPr>
              <a:defRPr sz="2700"/>
            </a:lvl8pPr>
            <a:lvl9pPr>
              <a:defRPr sz="27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65201940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Karşılaştır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914400" y="25098"/>
            <a:ext cx="16459200" cy="1714500"/>
          </a:xfrm>
        </p:spPr>
        <p:txBody>
          <a:bodyPr/>
          <a:lstStyle>
            <a:lvl1pPr>
              <a:defRPr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914400" y="2302671"/>
            <a:ext cx="8079582" cy="959643"/>
          </a:xfrm>
        </p:spPr>
        <p:txBody>
          <a:bodyPr anchor="b"/>
          <a:lstStyle>
            <a:lvl1pPr marL="0" indent="0">
              <a:buNone/>
              <a:defRPr sz="3600" b="1"/>
            </a:lvl1pPr>
            <a:lvl2pPr marL="685248" indent="0">
              <a:buNone/>
              <a:defRPr sz="3000" b="1"/>
            </a:lvl2pPr>
            <a:lvl3pPr marL="1370508" indent="0">
              <a:buNone/>
              <a:defRPr sz="2700" b="1"/>
            </a:lvl3pPr>
            <a:lvl4pPr marL="2055756" indent="0">
              <a:buNone/>
              <a:defRPr sz="2400" b="1"/>
            </a:lvl4pPr>
            <a:lvl5pPr marL="2741012" indent="0">
              <a:buNone/>
              <a:defRPr sz="2400" b="1"/>
            </a:lvl5pPr>
            <a:lvl6pPr marL="3426263" indent="0">
              <a:buNone/>
              <a:defRPr sz="2400" b="1"/>
            </a:lvl6pPr>
            <a:lvl7pPr marL="4111512" indent="0">
              <a:buNone/>
              <a:defRPr sz="2400" b="1"/>
            </a:lvl7pPr>
            <a:lvl8pPr marL="4796760" indent="0">
              <a:buNone/>
              <a:defRPr sz="2400" b="1"/>
            </a:lvl8pPr>
            <a:lvl9pPr marL="5482008" indent="0">
              <a:buNone/>
              <a:defRPr sz="2400" b="1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4" name="İçerik Yer Tutucusu 3"/>
          <p:cNvSpPr>
            <a:spLocks noGrp="1"/>
          </p:cNvSpPr>
          <p:nvPr>
            <p:ph sz="half" idx="2"/>
          </p:nvPr>
        </p:nvSpPr>
        <p:spPr>
          <a:xfrm>
            <a:off x="914400" y="3262313"/>
            <a:ext cx="8079582" cy="5926932"/>
          </a:xfrm>
        </p:spPr>
        <p:txBody>
          <a:bodyPr/>
          <a:lstStyle>
            <a:lvl1pPr>
              <a:defRPr sz="3600"/>
            </a:lvl1pPr>
            <a:lvl2pPr>
              <a:defRPr sz="3000"/>
            </a:lvl2pPr>
            <a:lvl3pPr>
              <a:defRPr sz="27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5" name="Metin Yer Tutucusu 4"/>
          <p:cNvSpPr>
            <a:spLocks noGrp="1"/>
          </p:cNvSpPr>
          <p:nvPr>
            <p:ph type="body" sz="quarter" idx="3"/>
          </p:nvPr>
        </p:nvSpPr>
        <p:spPr>
          <a:xfrm>
            <a:off x="9289257" y="2302671"/>
            <a:ext cx="8084343" cy="959643"/>
          </a:xfrm>
        </p:spPr>
        <p:txBody>
          <a:bodyPr anchor="b"/>
          <a:lstStyle>
            <a:lvl1pPr marL="0" indent="0">
              <a:buNone/>
              <a:defRPr sz="3600" b="1"/>
            </a:lvl1pPr>
            <a:lvl2pPr marL="685248" indent="0">
              <a:buNone/>
              <a:defRPr sz="3000" b="1"/>
            </a:lvl2pPr>
            <a:lvl3pPr marL="1370508" indent="0">
              <a:buNone/>
              <a:defRPr sz="2700" b="1"/>
            </a:lvl3pPr>
            <a:lvl4pPr marL="2055756" indent="0">
              <a:buNone/>
              <a:defRPr sz="2400" b="1"/>
            </a:lvl4pPr>
            <a:lvl5pPr marL="2741012" indent="0">
              <a:buNone/>
              <a:defRPr sz="2400" b="1"/>
            </a:lvl5pPr>
            <a:lvl6pPr marL="3426263" indent="0">
              <a:buNone/>
              <a:defRPr sz="2400" b="1"/>
            </a:lvl6pPr>
            <a:lvl7pPr marL="4111512" indent="0">
              <a:buNone/>
              <a:defRPr sz="2400" b="1"/>
            </a:lvl7pPr>
            <a:lvl8pPr marL="4796760" indent="0">
              <a:buNone/>
              <a:defRPr sz="2400" b="1"/>
            </a:lvl8pPr>
            <a:lvl9pPr marL="5482008" indent="0">
              <a:buNone/>
              <a:defRPr sz="2400" b="1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6" name="İçerik Yer Tutucusu 5"/>
          <p:cNvSpPr>
            <a:spLocks noGrp="1"/>
          </p:cNvSpPr>
          <p:nvPr>
            <p:ph sz="quarter" idx="4"/>
          </p:nvPr>
        </p:nvSpPr>
        <p:spPr>
          <a:xfrm>
            <a:off x="9289257" y="3262313"/>
            <a:ext cx="8084343" cy="5926932"/>
          </a:xfrm>
        </p:spPr>
        <p:txBody>
          <a:bodyPr/>
          <a:lstStyle>
            <a:lvl1pPr>
              <a:defRPr sz="3600"/>
            </a:lvl1pPr>
            <a:lvl2pPr>
              <a:defRPr sz="3000"/>
            </a:lvl2pPr>
            <a:lvl3pPr>
              <a:defRPr sz="27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91234549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914400" y="60267"/>
            <a:ext cx="16459200" cy="1714500"/>
          </a:xfrm>
        </p:spPr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01359423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3334887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Başlık Slaydı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86000" y="7090922"/>
            <a:ext cx="13716000" cy="1203386"/>
          </a:xfrm>
          <a:prstGeom prst="rect">
            <a:avLst/>
          </a:prstGeom>
        </p:spPr>
        <p:txBody>
          <a:bodyPr lIns="137093" tIns="68549" rIns="137093" bIns="68549"/>
          <a:lstStyle>
            <a:lvl1pPr marL="0" indent="0" algn="ctr">
              <a:buNone/>
              <a:defRPr sz="3600" b="0">
                <a:solidFill>
                  <a:srgbClr val="99AEA9"/>
                </a:solidFill>
              </a:defRPr>
            </a:lvl1pPr>
            <a:lvl2pPr marL="685455" indent="0" algn="ctr">
              <a:buNone/>
              <a:defRPr sz="3000"/>
            </a:lvl2pPr>
            <a:lvl3pPr marL="1370918" indent="0" algn="ctr">
              <a:buNone/>
              <a:defRPr sz="2700"/>
            </a:lvl3pPr>
            <a:lvl4pPr marL="2056373" indent="0" algn="ctr">
              <a:buNone/>
              <a:defRPr sz="2400"/>
            </a:lvl4pPr>
            <a:lvl5pPr marL="2741831" indent="0" algn="ctr">
              <a:buNone/>
              <a:defRPr sz="2400"/>
            </a:lvl5pPr>
            <a:lvl6pPr marL="3427289" indent="0" algn="ctr">
              <a:buNone/>
              <a:defRPr sz="2400"/>
            </a:lvl6pPr>
            <a:lvl7pPr marL="4112745" indent="0" algn="ctr">
              <a:buNone/>
              <a:defRPr sz="2400"/>
            </a:lvl7pPr>
            <a:lvl8pPr marL="4798200" indent="0" algn="ctr">
              <a:buNone/>
              <a:defRPr sz="2400"/>
            </a:lvl8pPr>
            <a:lvl9pPr marL="5483655" indent="0" algn="ctr">
              <a:buNone/>
              <a:defRPr sz="2400"/>
            </a:lvl9pPr>
          </a:lstStyle>
          <a:p>
            <a:r>
              <a:rPr lang="tr-TR" smtClean="0"/>
              <a:t>Asıl alt başlık stilini düzenlemek için tıklatın</a:t>
            </a:r>
            <a:endParaRPr lang="en-US" dirty="0"/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1247777" y="4255487"/>
            <a:ext cx="15773400" cy="2728913"/>
          </a:xfrm>
          <a:prstGeom prst="rect">
            <a:avLst/>
          </a:prstGeom>
        </p:spPr>
        <p:txBody>
          <a:bodyPr lIns="137093" tIns="68549" rIns="137093" bIns="68549" anchor="b"/>
          <a:lstStyle>
            <a:lvl1pPr>
              <a:defRPr sz="9000">
                <a:solidFill>
                  <a:srgbClr val="1D375C"/>
                </a:solidFill>
              </a:defRPr>
            </a:lvl1pPr>
          </a:lstStyle>
          <a:p>
            <a:r>
              <a:rPr lang="tr-TR" smtClean="0"/>
              <a:t>Asıl başlık stili için tıklatın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6629432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Başlık ve İçerik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7300" y="547689"/>
            <a:ext cx="15773400" cy="1470894"/>
          </a:xfrm>
          <a:prstGeom prst="rect">
            <a:avLst/>
          </a:prstGeom>
        </p:spPr>
        <p:txBody>
          <a:bodyPr lIns="137093" tIns="68549" rIns="137093" bIns="68549"/>
          <a:lstStyle/>
          <a:p>
            <a:r>
              <a:rPr lang="tr-TR" smtClean="0"/>
              <a:t>Asıl başlık stili için tıklatın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1257300" y="2419712"/>
            <a:ext cx="15773400" cy="6301596"/>
          </a:xfrm>
          <a:prstGeom prst="rect">
            <a:avLst/>
          </a:prstGeom>
        </p:spPr>
        <p:txBody>
          <a:bodyPr lIns="137093" tIns="68549" rIns="137093" bIns="68549"/>
          <a:lstStyle>
            <a:lvl1pPr>
              <a:defRPr/>
            </a:lvl1pPr>
          </a:lstStyle>
          <a:p>
            <a:pPr lvl="0"/>
            <a:r>
              <a:rPr lang="tr-TR" dirty="0" err="1"/>
              <a:t>Click</a:t>
            </a:r>
            <a:r>
              <a:rPr lang="tr-TR" dirty="0"/>
              <a:t> </a:t>
            </a:r>
            <a:r>
              <a:rPr lang="tr-TR" dirty="0" err="1"/>
              <a:t>to</a:t>
            </a:r>
            <a:r>
              <a:rPr lang="tr-TR" dirty="0"/>
              <a:t> </a:t>
            </a:r>
            <a:r>
              <a:rPr lang="tr-TR" dirty="0" err="1"/>
              <a:t>edit</a:t>
            </a:r>
            <a:r>
              <a:rPr lang="tr-TR" dirty="0"/>
              <a:t> Master </a:t>
            </a:r>
            <a:r>
              <a:rPr lang="tr-TR" dirty="0" err="1"/>
              <a:t>text</a:t>
            </a:r>
            <a:r>
              <a:rPr lang="tr-TR" dirty="0"/>
              <a:t> </a:t>
            </a:r>
            <a:r>
              <a:rPr lang="tr-TR" dirty="0" err="1"/>
              <a:t>styles</a:t>
            </a:r>
            <a:endParaRPr lang="tr-TR" dirty="0"/>
          </a:p>
          <a:p>
            <a:pPr lvl="1"/>
            <a:r>
              <a:rPr lang="tr-TR" dirty="0"/>
              <a:t>Second </a:t>
            </a:r>
            <a:r>
              <a:rPr lang="tr-TR" dirty="0" err="1"/>
              <a:t>level</a:t>
            </a:r>
            <a:endParaRPr lang="tr-TR" dirty="0"/>
          </a:p>
          <a:p>
            <a:pPr lvl="2"/>
            <a:r>
              <a:rPr lang="tr-TR" dirty="0"/>
              <a:t>Third </a:t>
            </a:r>
            <a:r>
              <a:rPr lang="tr-TR" dirty="0" err="1"/>
              <a:t>level</a:t>
            </a:r>
            <a:endParaRPr lang="tr-TR" dirty="0"/>
          </a:p>
          <a:p>
            <a:pPr lvl="3"/>
            <a:r>
              <a:rPr lang="tr-TR" dirty="0" err="1"/>
              <a:t>Fourth</a:t>
            </a:r>
            <a:r>
              <a:rPr lang="tr-TR" dirty="0"/>
              <a:t> </a:t>
            </a:r>
            <a:r>
              <a:rPr lang="tr-TR" dirty="0" err="1"/>
              <a:t>level</a:t>
            </a:r>
            <a:endParaRPr lang="tr-TR" dirty="0"/>
          </a:p>
          <a:p>
            <a:pPr lvl="4"/>
            <a:r>
              <a:rPr lang="tr-TR" dirty="0" err="1"/>
              <a:t>Fifth</a:t>
            </a:r>
            <a:r>
              <a:rPr lang="tr-TR" dirty="0"/>
              <a:t> </a:t>
            </a:r>
            <a:r>
              <a:rPr lang="tr-TR" dirty="0" err="1"/>
              <a:t>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9642566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Bölüm Üst Bilgis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Resim 12">
            <a:extLst>
              <a:ext uri="{FF2B5EF4-FFF2-40B4-BE49-F238E27FC236}">
                <a16:creationId xmlns:a16="http://schemas.microsoft.com/office/drawing/2014/main" xmlns="" id="{08214D01-D0D0-4F8C-8E4F-F2301206515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807768"/>
            <a:ext cx="18288000" cy="1463040"/>
          </a:xfrm>
          <a:prstGeom prst="rect">
            <a:avLst/>
          </a:prstGeom>
        </p:spPr>
      </p:pic>
      <p:pic>
        <p:nvPicPr>
          <p:cNvPr id="11" name="Resim 10">
            <a:extLst>
              <a:ext uri="{FF2B5EF4-FFF2-40B4-BE49-F238E27FC236}">
                <a16:creationId xmlns:a16="http://schemas.microsoft.com/office/drawing/2014/main" xmlns="" id="{720090DE-8732-448E-A897-6277250E439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8288000" cy="433425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47777" y="4114811"/>
            <a:ext cx="15773400" cy="2728913"/>
          </a:xfrm>
          <a:prstGeom prst="rect">
            <a:avLst/>
          </a:prstGeom>
        </p:spPr>
        <p:txBody>
          <a:bodyPr lIns="137093" tIns="68549" rIns="137093" bIns="68549" anchor="b"/>
          <a:lstStyle>
            <a:lvl1pPr>
              <a:defRPr sz="9000">
                <a:solidFill>
                  <a:srgbClr val="1D375C"/>
                </a:solidFill>
              </a:defRPr>
            </a:lvl1pPr>
          </a:lstStyle>
          <a:p>
            <a:r>
              <a:rPr lang="tr-TR" smtClean="0"/>
              <a:t>Asıl başlık stili için tıklatın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47777" y="6884206"/>
            <a:ext cx="15773400" cy="1965176"/>
          </a:xfrm>
          <a:prstGeom prst="rect">
            <a:avLst/>
          </a:prstGeom>
        </p:spPr>
        <p:txBody>
          <a:bodyPr lIns="137093" tIns="68549" rIns="137093" bIns="68549"/>
          <a:lstStyle>
            <a:lvl1pPr marL="0" indent="0">
              <a:buNone/>
              <a:defRPr sz="3600">
                <a:solidFill>
                  <a:srgbClr val="99AEA9"/>
                </a:solidFill>
              </a:defRPr>
            </a:lvl1pPr>
            <a:lvl2pPr marL="685455" indent="0">
              <a:buNone/>
              <a:defRPr sz="3000">
                <a:solidFill>
                  <a:schemeClr val="tx1">
                    <a:tint val="75000"/>
                  </a:schemeClr>
                </a:solidFill>
              </a:defRPr>
            </a:lvl2pPr>
            <a:lvl3pPr marL="1370918" indent="0">
              <a:buNone/>
              <a:defRPr sz="2700">
                <a:solidFill>
                  <a:schemeClr val="tx1">
                    <a:tint val="75000"/>
                  </a:schemeClr>
                </a:solidFill>
              </a:defRPr>
            </a:lvl3pPr>
            <a:lvl4pPr marL="2056373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4pPr>
            <a:lvl5pPr marL="2741831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5pPr>
            <a:lvl6pPr marL="3427289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6pPr>
            <a:lvl7pPr marL="4112745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7pPr>
            <a:lvl8pPr marL="479820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8pPr>
            <a:lvl9pPr marL="5483655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96253" y="9580903"/>
            <a:ext cx="4114800" cy="547688"/>
          </a:xfrm>
          <a:prstGeom prst="rect">
            <a:avLst/>
          </a:prstGeom>
        </p:spPr>
        <p:txBody>
          <a:bodyPr lIns="137093" tIns="68549" rIns="137093" bIns="68549"/>
          <a:lstStyle/>
          <a:p>
            <a:fld id="{1D8BD707-D9CF-40AE-B4C6-C98DA3205C09}" type="datetimeFigureOut">
              <a:rPr lang="en-US" smtClean="0"/>
              <a:pPr/>
              <a:t>5/20/2026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057900" y="8991611"/>
            <a:ext cx="6172200" cy="547688"/>
          </a:xfrm>
          <a:prstGeom prst="rect">
            <a:avLst/>
          </a:prstGeom>
        </p:spPr>
        <p:txBody>
          <a:bodyPr lIns="137093" tIns="68549" rIns="137093" bIns="68549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3976951" y="9580901"/>
            <a:ext cx="4114800" cy="547688"/>
          </a:xfrm>
          <a:prstGeom prst="rect">
            <a:avLst/>
          </a:prstGeom>
        </p:spPr>
        <p:txBody>
          <a:bodyPr lIns="137093" tIns="68549" rIns="137093" bIns="68549"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8054395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İki İçerik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7300" y="547689"/>
            <a:ext cx="15773400" cy="1470894"/>
          </a:xfrm>
          <a:prstGeom prst="rect">
            <a:avLst/>
          </a:prstGeom>
        </p:spPr>
        <p:txBody>
          <a:bodyPr lIns="137093" tIns="68549" rIns="137093" bIns="68549"/>
          <a:lstStyle/>
          <a:p>
            <a:r>
              <a:rPr lang="tr-TR" smtClean="0"/>
              <a:t>Asıl başlık stili için tıklatın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57300" y="2425776"/>
            <a:ext cx="7772400" cy="6527007"/>
          </a:xfrm>
          <a:prstGeom prst="rect">
            <a:avLst/>
          </a:prstGeom>
        </p:spPr>
        <p:txBody>
          <a:bodyPr lIns="137093" tIns="68549" rIns="137093" bIns="68549"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258300" y="2425776"/>
            <a:ext cx="7772400" cy="6527007"/>
          </a:xfrm>
          <a:prstGeom prst="rect">
            <a:avLst/>
          </a:prstGeom>
        </p:spPr>
        <p:txBody>
          <a:bodyPr lIns="137093" tIns="68549" rIns="137093" bIns="68549"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96253" y="9580903"/>
            <a:ext cx="4114800" cy="547688"/>
          </a:xfrm>
          <a:prstGeom prst="rect">
            <a:avLst/>
          </a:prstGeom>
        </p:spPr>
        <p:txBody>
          <a:bodyPr lIns="137093" tIns="68549" rIns="137093" bIns="68549"/>
          <a:lstStyle/>
          <a:p>
            <a:fld id="{1D8BD707-D9CF-40AE-B4C6-C98DA3205C09}" type="datetimeFigureOut">
              <a:rPr lang="en-US" smtClean="0"/>
              <a:pPr/>
              <a:t>5/20/2026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057900" y="8991611"/>
            <a:ext cx="6172200" cy="547688"/>
          </a:xfrm>
          <a:prstGeom prst="rect">
            <a:avLst/>
          </a:prstGeom>
        </p:spPr>
        <p:txBody>
          <a:bodyPr lIns="137093" tIns="68549" rIns="137093" bIns="68549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3976951" y="9580901"/>
            <a:ext cx="4114800" cy="547688"/>
          </a:xfrm>
          <a:prstGeom prst="rect">
            <a:avLst/>
          </a:prstGeom>
        </p:spPr>
        <p:txBody>
          <a:bodyPr lIns="137093" tIns="68549" rIns="137093" bIns="68549"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539097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Karşılaştırma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9692" y="2418228"/>
            <a:ext cx="7736681" cy="1235868"/>
          </a:xfrm>
          <a:prstGeom prst="rect">
            <a:avLst/>
          </a:prstGeom>
        </p:spPr>
        <p:txBody>
          <a:bodyPr lIns="137093" tIns="68549" rIns="137093" bIns="68549" anchor="b"/>
          <a:lstStyle>
            <a:lvl1pPr marL="0" indent="0">
              <a:buNone/>
              <a:defRPr sz="3600" b="1">
                <a:solidFill>
                  <a:srgbClr val="1D375C"/>
                </a:solidFill>
              </a:defRPr>
            </a:lvl1pPr>
            <a:lvl2pPr marL="685455" indent="0">
              <a:buNone/>
              <a:defRPr sz="3000" b="1"/>
            </a:lvl2pPr>
            <a:lvl3pPr marL="1370918" indent="0">
              <a:buNone/>
              <a:defRPr sz="2700" b="1"/>
            </a:lvl3pPr>
            <a:lvl4pPr marL="2056373" indent="0">
              <a:buNone/>
              <a:defRPr sz="2400" b="1"/>
            </a:lvl4pPr>
            <a:lvl5pPr marL="2741831" indent="0">
              <a:buNone/>
              <a:defRPr sz="2400" b="1"/>
            </a:lvl5pPr>
            <a:lvl6pPr marL="3427289" indent="0">
              <a:buNone/>
              <a:defRPr sz="2400" b="1"/>
            </a:lvl6pPr>
            <a:lvl7pPr marL="4112745" indent="0">
              <a:buNone/>
              <a:defRPr sz="2400" b="1"/>
            </a:lvl7pPr>
            <a:lvl8pPr marL="4798200" indent="0">
              <a:buNone/>
              <a:defRPr sz="2400" b="1"/>
            </a:lvl8pPr>
            <a:lvl9pPr marL="5483655" indent="0">
              <a:buNone/>
              <a:defRPr sz="2400" b="1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59692" y="3654098"/>
            <a:ext cx="7736681" cy="5093090"/>
          </a:xfrm>
          <a:prstGeom prst="rect">
            <a:avLst/>
          </a:prstGeom>
        </p:spPr>
        <p:txBody>
          <a:bodyPr lIns="137093" tIns="68549" rIns="137093" bIns="68549"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9258302" y="2418228"/>
            <a:ext cx="7774782" cy="1235868"/>
          </a:xfrm>
          <a:prstGeom prst="rect">
            <a:avLst/>
          </a:prstGeom>
        </p:spPr>
        <p:txBody>
          <a:bodyPr lIns="137093" tIns="68549" rIns="137093" bIns="68549" anchor="b"/>
          <a:lstStyle>
            <a:lvl1pPr marL="0" indent="0">
              <a:buNone/>
              <a:defRPr sz="3600" b="1">
                <a:solidFill>
                  <a:srgbClr val="1D375C"/>
                </a:solidFill>
              </a:defRPr>
            </a:lvl1pPr>
            <a:lvl2pPr marL="685455" indent="0">
              <a:buNone/>
              <a:defRPr sz="3000" b="1"/>
            </a:lvl2pPr>
            <a:lvl3pPr marL="1370918" indent="0">
              <a:buNone/>
              <a:defRPr sz="2700" b="1"/>
            </a:lvl3pPr>
            <a:lvl4pPr marL="2056373" indent="0">
              <a:buNone/>
              <a:defRPr sz="2400" b="1"/>
            </a:lvl4pPr>
            <a:lvl5pPr marL="2741831" indent="0">
              <a:buNone/>
              <a:defRPr sz="2400" b="1"/>
            </a:lvl5pPr>
            <a:lvl6pPr marL="3427289" indent="0">
              <a:buNone/>
              <a:defRPr sz="2400" b="1"/>
            </a:lvl6pPr>
            <a:lvl7pPr marL="4112745" indent="0">
              <a:buNone/>
              <a:defRPr sz="2400" b="1"/>
            </a:lvl7pPr>
            <a:lvl8pPr marL="4798200" indent="0">
              <a:buNone/>
              <a:defRPr sz="2400" b="1"/>
            </a:lvl8pPr>
            <a:lvl9pPr marL="5483655" indent="0">
              <a:buNone/>
              <a:defRPr sz="2400" b="1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9258302" y="3654098"/>
            <a:ext cx="7774782" cy="5093090"/>
          </a:xfrm>
          <a:prstGeom prst="rect">
            <a:avLst/>
          </a:prstGeom>
        </p:spPr>
        <p:txBody>
          <a:bodyPr lIns="137093" tIns="68549" rIns="137093" bIns="68549"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196253" y="9580903"/>
            <a:ext cx="4114800" cy="547688"/>
          </a:xfrm>
          <a:prstGeom prst="rect">
            <a:avLst/>
          </a:prstGeom>
        </p:spPr>
        <p:txBody>
          <a:bodyPr lIns="137093" tIns="68549" rIns="137093" bIns="68549"/>
          <a:lstStyle/>
          <a:p>
            <a:fld id="{1D8BD707-D9CF-40AE-B4C6-C98DA3205C09}" type="datetimeFigureOut">
              <a:rPr lang="en-US" smtClean="0"/>
              <a:pPr/>
              <a:t>5/20/2026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6057900" y="8991611"/>
            <a:ext cx="6172200" cy="547688"/>
          </a:xfrm>
          <a:prstGeom prst="rect">
            <a:avLst/>
          </a:prstGeom>
        </p:spPr>
        <p:txBody>
          <a:bodyPr lIns="137093" tIns="68549" rIns="137093" bIns="68549"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13976951" y="9580901"/>
            <a:ext cx="4114800" cy="547688"/>
          </a:xfrm>
          <a:prstGeom prst="rect">
            <a:avLst/>
          </a:prstGeom>
        </p:spPr>
        <p:txBody>
          <a:bodyPr lIns="137093" tIns="68549" rIns="137093" bIns="68549"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3" name="Title 1">
            <a:extLst>
              <a:ext uri="{FF2B5EF4-FFF2-40B4-BE49-F238E27FC236}">
                <a16:creationId xmlns:a16="http://schemas.microsoft.com/office/drawing/2014/main" xmlns="" id="{AE957487-795C-4D9A-8386-45F47698D3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57300" y="547689"/>
            <a:ext cx="15773400" cy="1470894"/>
          </a:xfrm>
          <a:prstGeom prst="rect">
            <a:avLst/>
          </a:prstGeom>
        </p:spPr>
        <p:txBody>
          <a:bodyPr lIns="137093" tIns="68549" rIns="137093" bIns="68549"/>
          <a:lstStyle/>
          <a:p>
            <a:r>
              <a:rPr lang="tr-TR" smtClean="0"/>
              <a:t>Asıl başlık stili için tıklatın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6193464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Yalnızca Başlık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7300" y="547689"/>
            <a:ext cx="15773400" cy="1470894"/>
          </a:xfrm>
          <a:prstGeom prst="rect">
            <a:avLst/>
          </a:prstGeom>
        </p:spPr>
        <p:txBody>
          <a:bodyPr lIns="137093" tIns="68549" rIns="137093" bIns="68549"/>
          <a:lstStyle>
            <a:lvl1pPr>
              <a:defRPr/>
            </a:lvl1pPr>
          </a:lstStyle>
          <a:p>
            <a:r>
              <a:rPr lang="tr-TR" smtClean="0"/>
              <a:t>Asıl başlık stili için tıklatın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196253" y="9580903"/>
            <a:ext cx="4114800" cy="547688"/>
          </a:xfrm>
          <a:prstGeom prst="rect">
            <a:avLst/>
          </a:prstGeom>
        </p:spPr>
        <p:txBody>
          <a:bodyPr lIns="137093" tIns="68549" rIns="137093" bIns="68549"/>
          <a:lstStyle/>
          <a:p>
            <a:fld id="{1D8BD707-D9CF-40AE-B4C6-C98DA3205C09}" type="datetimeFigureOut">
              <a:rPr lang="en-US" smtClean="0"/>
              <a:pPr/>
              <a:t>5/20/2026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6057900" y="8991611"/>
            <a:ext cx="6172200" cy="547688"/>
          </a:xfrm>
          <a:prstGeom prst="rect">
            <a:avLst/>
          </a:prstGeom>
        </p:spPr>
        <p:txBody>
          <a:bodyPr lIns="137093" tIns="68549" rIns="137093" bIns="68549"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13976951" y="9580901"/>
            <a:ext cx="4114800" cy="547688"/>
          </a:xfrm>
          <a:prstGeom prst="rect">
            <a:avLst/>
          </a:prstGeom>
        </p:spPr>
        <p:txBody>
          <a:bodyPr lIns="137093" tIns="68549" rIns="137093" bIns="68549"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041867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Boş 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Resim 5">
            <a:extLst>
              <a:ext uri="{FF2B5EF4-FFF2-40B4-BE49-F238E27FC236}">
                <a16:creationId xmlns:a16="http://schemas.microsoft.com/office/drawing/2014/main" xmlns="" id="{E3C7B16B-22C7-478D-B106-EAB42041559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807768"/>
            <a:ext cx="18288000" cy="1463040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196253" y="9580903"/>
            <a:ext cx="4114800" cy="547688"/>
          </a:xfrm>
          <a:prstGeom prst="rect">
            <a:avLst/>
          </a:prstGeom>
        </p:spPr>
        <p:txBody>
          <a:bodyPr lIns="137093" tIns="68549" rIns="137093" bIns="68549"/>
          <a:lstStyle/>
          <a:p>
            <a:fld id="{1D8BD707-D9CF-40AE-B4C6-C98DA3205C09}" type="datetimeFigureOut">
              <a:rPr lang="en-US" smtClean="0"/>
              <a:pPr/>
              <a:t>5/20/2026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6057900" y="8991611"/>
            <a:ext cx="6172200" cy="547688"/>
          </a:xfrm>
          <a:prstGeom prst="rect">
            <a:avLst/>
          </a:prstGeom>
        </p:spPr>
        <p:txBody>
          <a:bodyPr lIns="137093" tIns="68549" rIns="137093" bIns="68549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13976951" y="9580901"/>
            <a:ext cx="4114800" cy="547688"/>
          </a:xfrm>
          <a:prstGeom prst="rect">
            <a:avLst/>
          </a:prstGeom>
        </p:spPr>
        <p:txBody>
          <a:bodyPr lIns="137093" tIns="68549" rIns="137093" bIns="68549"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xmlns="" id="{81A5105F-78E2-4FFC-B990-4F393DCA1E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57300" y="547689"/>
            <a:ext cx="15773400" cy="1470894"/>
          </a:xfrm>
          <a:prstGeom prst="rect">
            <a:avLst/>
          </a:prstGeom>
        </p:spPr>
        <p:txBody>
          <a:bodyPr lIns="137093" tIns="68549" rIns="137093" bIns="68549"/>
          <a:lstStyle>
            <a:lvl1pPr>
              <a:defRPr>
                <a:solidFill>
                  <a:srgbClr val="1D375C"/>
                </a:solidFill>
              </a:defRPr>
            </a:lvl1pPr>
          </a:lstStyle>
          <a:p>
            <a:r>
              <a:rPr lang="tr-TR" smtClean="0"/>
              <a:t>Asıl başlık stili için tıklatın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85539331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Boş I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Resim 5">
            <a:extLst>
              <a:ext uri="{FF2B5EF4-FFF2-40B4-BE49-F238E27FC236}">
                <a16:creationId xmlns:a16="http://schemas.microsoft.com/office/drawing/2014/main" xmlns="" id="{E3C7B16B-22C7-478D-B106-EAB42041559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807768"/>
            <a:ext cx="18288000" cy="1463040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196253" y="9580903"/>
            <a:ext cx="4114800" cy="547688"/>
          </a:xfrm>
          <a:prstGeom prst="rect">
            <a:avLst/>
          </a:prstGeom>
        </p:spPr>
        <p:txBody>
          <a:bodyPr lIns="137093" tIns="68549" rIns="137093" bIns="68549"/>
          <a:lstStyle/>
          <a:p>
            <a:fld id="{1D8BD707-D9CF-40AE-B4C6-C98DA3205C09}" type="datetimeFigureOut">
              <a:rPr lang="en-US" smtClean="0"/>
              <a:pPr/>
              <a:t>5/20/2026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6057900" y="8991611"/>
            <a:ext cx="6172200" cy="547688"/>
          </a:xfrm>
          <a:prstGeom prst="rect">
            <a:avLst/>
          </a:prstGeom>
        </p:spPr>
        <p:txBody>
          <a:bodyPr lIns="137093" tIns="68549" rIns="137093" bIns="68549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13976951" y="9580901"/>
            <a:ext cx="4114800" cy="547688"/>
          </a:xfrm>
          <a:prstGeom prst="rect">
            <a:avLst/>
          </a:prstGeom>
        </p:spPr>
        <p:txBody>
          <a:bodyPr lIns="137093" tIns="68549" rIns="137093" bIns="68549"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xmlns="" id="{81A5105F-78E2-4FFC-B990-4F393DCA1E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57300" y="547689"/>
            <a:ext cx="15773400" cy="1470894"/>
          </a:xfrm>
          <a:prstGeom prst="rect">
            <a:avLst/>
          </a:prstGeom>
        </p:spPr>
        <p:txBody>
          <a:bodyPr lIns="137093" tIns="68549" rIns="137093" bIns="68549"/>
          <a:lstStyle>
            <a:lvl1pPr>
              <a:defRPr>
                <a:solidFill>
                  <a:srgbClr val="6E8573"/>
                </a:solidFill>
              </a:defRPr>
            </a:lvl1pPr>
          </a:lstStyle>
          <a:p>
            <a:r>
              <a:rPr lang="tr-TR" smtClean="0"/>
              <a:t>Asıl başlık stili için tıklatın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44221347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_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75477998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Başlıklı İçerik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9690" y="685800"/>
            <a:ext cx="5898356" cy="2400300"/>
          </a:xfrm>
          <a:prstGeom prst="rect">
            <a:avLst/>
          </a:prstGeom>
        </p:spPr>
        <p:txBody>
          <a:bodyPr lIns="137093" tIns="68549" rIns="137093" bIns="68549" anchor="b"/>
          <a:lstStyle>
            <a:lvl1pPr>
              <a:defRPr sz="4800"/>
            </a:lvl1pPr>
          </a:lstStyle>
          <a:p>
            <a:r>
              <a:rPr lang="tr-TR" smtClean="0"/>
              <a:t>Asıl başlık stili için tıklatın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774782" y="1481149"/>
            <a:ext cx="9258300" cy="7310438"/>
          </a:xfrm>
          <a:prstGeom prst="rect">
            <a:avLst/>
          </a:prstGeom>
        </p:spPr>
        <p:txBody>
          <a:bodyPr lIns="137093" tIns="68549" rIns="137093" bIns="68549"/>
          <a:lstStyle>
            <a:lvl1pPr>
              <a:defRPr sz="4800"/>
            </a:lvl1pPr>
            <a:lvl2pPr>
              <a:defRPr sz="4200"/>
            </a:lvl2pPr>
            <a:lvl3pPr>
              <a:defRPr sz="3600"/>
            </a:lvl3pPr>
            <a:lvl4pPr>
              <a:defRPr sz="3000"/>
            </a:lvl4pPr>
            <a:lvl5pPr>
              <a:defRPr sz="3000"/>
            </a:lvl5pPr>
            <a:lvl6pPr>
              <a:defRPr sz="3000"/>
            </a:lvl6pPr>
            <a:lvl7pPr>
              <a:defRPr sz="3000"/>
            </a:lvl7pPr>
            <a:lvl8pPr>
              <a:defRPr sz="3000"/>
            </a:lvl8pPr>
            <a:lvl9pPr>
              <a:defRPr sz="30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59690" y="3286125"/>
            <a:ext cx="5898356" cy="5517357"/>
          </a:xfrm>
          <a:prstGeom prst="rect">
            <a:avLst/>
          </a:prstGeom>
        </p:spPr>
        <p:txBody>
          <a:bodyPr lIns="137093" tIns="68549" rIns="137093" bIns="68549"/>
          <a:lstStyle>
            <a:lvl1pPr marL="0" indent="0">
              <a:buNone/>
              <a:defRPr sz="2400"/>
            </a:lvl1pPr>
            <a:lvl2pPr marL="685455" indent="0">
              <a:buNone/>
              <a:defRPr sz="2100"/>
            </a:lvl2pPr>
            <a:lvl3pPr marL="1370918" indent="0">
              <a:buNone/>
              <a:defRPr sz="1800"/>
            </a:lvl3pPr>
            <a:lvl4pPr marL="2056373" indent="0">
              <a:buNone/>
              <a:defRPr sz="1500"/>
            </a:lvl4pPr>
            <a:lvl5pPr marL="2741831" indent="0">
              <a:buNone/>
              <a:defRPr sz="1500"/>
            </a:lvl5pPr>
            <a:lvl6pPr marL="3427289" indent="0">
              <a:buNone/>
              <a:defRPr sz="1500"/>
            </a:lvl6pPr>
            <a:lvl7pPr marL="4112745" indent="0">
              <a:buNone/>
              <a:defRPr sz="1500"/>
            </a:lvl7pPr>
            <a:lvl8pPr marL="4798200" indent="0">
              <a:buNone/>
              <a:defRPr sz="1500"/>
            </a:lvl8pPr>
            <a:lvl9pPr marL="5483655" indent="0">
              <a:buNone/>
              <a:defRPr sz="15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96253" y="9580903"/>
            <a:ext cx="4114800" cy="547688"/>
          </a:xfrm>
          <a:prstGeom prst="rect">
            <a:avLst/>
          </a:prstGeom>
        </p:spPr>
        <p:txBody>
          <a:bodyPr lIns="137093" tIns="68549" rIns="137093" bIns="68549"/>
          <a:lstStyle/>
          <a:p>
            <a:fld id="{1D8BD707-D9CF-40AE-B4C6-C98DA3205C09}" type="datetimeFigureOut">
              <a:rPr lang="en-US" smtClean="0"/>
              <a:pPr/>
              <a:t>5/20/2026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057900" y="8991611"/>
            <a:ext cx="6172200" cy="547688"/>
          </a:xfrm>
          <a:prstGeom prst="rect">
            <a:avLst/>
          </a:prstGeom>
        </p:spPr>
        <p:txBody>
          <a:bodyPr lIns="137093" tIns="68549" rIns="137093" bIns="68549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3976951" y="9580901"/>
            <a:ext cx="4114800" cy="547688"/>
          </a:xfrm>
          <a:prstGeom prst="rect">
            <a:avLst/>
          </a:prstGeom>
        </p:spPr>
        <p:txBody>
          <a:bodyPr lIns="137093" tIns="68549" rIns="137093" bIns="68549"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188486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aşlıklı Resim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9690" y="685800"/>
            <a:ext cx="5898356" cy="2400300"/>
          </a:xfrm>
          <a:prstGeom prst="rect">
            <a:avLst/>
          </a:prstGeom>
        </p:spPr>
        <p:txBody>
          <a:bodyPr lIns="137093" tIns="68549" rIns="137093" bIns="68549" anchor="b"/>
          <a:lstStyle>
            <a:lvl1pPr>
              <a:defRPr sz="4800"/>
            </a:lvl1pPr>
          </a:lstStyle>
          <a:p>
            <a:r>
              <a:rPr lang="tr-TR" smtClean="0"/>
              <a:t>Asıl başlık stili için tıklatın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774782" y="1481149"/>
            <a:ext cx="9258300" cy="7310438"/>
          </a:xfrm>
          <a:prstGeom prst="rect">
            <a:avLst/>
          </a:prstGeom>
        </p:spPr>
        <p:txBody>
          <a:bodyPr lIns="137093" tIns="68549" rIns="137093" bIns="68549" anchor="t"/>
          <a:lstStyle>
            <a:lvl1pPr marL="0" indent="0">
              <a:buNone/>
              <a:defRPr sz="4800"/>
            </a:lvl1pPr>
            <a:lvl2pPr marL="685455" indent="0">
              <a:buNone/>
              <a:defRPr sz="4200"/>
            </a:lvl2pPr>
            <a:lvl3pPr marL="1370918" indent="0">
              <a:buNone/>
              <a:defRPr sz="3600"/>
            </a:lvl3pPr>
            <a:lvl4pPr marL="2056373" indent="0">
              <a:buNone/>
              <a:defRPr sz="3000"/>
            </a:lvl4pPr>
            <a:lvl5pPr marL="2741831" indent="0">
              <a:buNone/>
              <a:defRPr sz="3000"/>
            </a:lvl5pPr>
            <a:lvl6pPr marL="3427289" indent="0">
              <a:buNone/>
              <a:defRPr sz="3000"/>
            </a:lvl6pPr>
            <a:lvl7pPr marL="4112745" indent="0">
              <a:buNone/>
              <a:defRPr sz="3000"/>
            </a:lvl7pPr>
            <a:lvl8pPr marL="4798200" indent="0">
              <a:buNone/>
              <a:defRPr sz="3000"/>
            </a:lvl8pPr>
            <a:lvl9pPr marL="5483655" indent="0">
              <a:buNone/>
              <a:defRPr sz="3000"/>
            </a:lvl9pPr>
          </a:lstStyle>
          <a:p>
            <a:r>
              <a:rPr lang="tr-TR" smtClean="0"/>
              <a:t>Resim eklemek için simgeyi tıklatın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59690" y="3286125"/>
            <a:ext cx="5898356" cy="5517357"/>
          </a:xfrm>
          <a:prstGeom prst="rect">
            <a:avLst/>
          </a:prstGeom>
        </p:spPr>
        <p:txBody>
          <a:bodyPr lIns="137093" tIns="68549" rIns="137093" bIns="68549"/>
          <a:lstStyle>
            <a:lvl1pPr marL="0" indent="0">
              <a:buNone/>
              <a:defRPr sz="2400"/>
            </a:lvl1pPr>
            <a:lvl2pPr marL="685455" indent="0">
              <a:buNone/>
              <a:defRPr sz="2100"/>
            </a:lvl2pPr>
            <a:lvl3pPr marL="1370918" indent="0">
              <a:buNone/>
              <a:defRPr sz="1800"/>
            </a:lvl3pPr>
            <a:lvl4pPr marL="2056373" indent="0">
              <a:buNone/>
              <a:defRPr sz="1500"/>
            </a:lvl4pPr>
            <a:lvl5pPr marL="2741831" indent="0">
              <a:buNone/>
              <a:defRPr sz="1500"/>
            </a:lvl5pPr>
            <a:lvl6pPr marL="3427289" indent="0">
              <a:buNone/>
              <a:defRPr sz="1500"/>
            </a:lvl6pPr>
            <a:lvl7pPr marL="4112745" indent="0">
              <a:buNone/>
              <a:defRPr sz="1500"/>
            </a:lvl7pPr>
            <a:lvl8pPr marL="4798200" indent="0">
              <a:buNone/>
              <a:defRPr sz="1500"/>
            </a:lvl8pPr>
            <a:lvl9pPr marL="5483655" indent="0">
              <a:buNone/>
              <a:defRPr sz="15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96253" y="9580903"/>
            <a:ext cx="4114800" cy="547688"/>
          </a:xfrm>
          <a:prstGeom prst="rect">
            <a:avLst/>
          </a:prstGeom>
        </p:spPr>
        <p:txBody>
          <a:bodyPr lIns="137093" tIns="68549" rIns="137093" bIns="68549"/>
          <a:lstStyle/>
          <a:p>
            <a:fld id="{1D8BD707-D9CF-40AE-B4C6-C98DA3205C09}" type="datetimeFigureOut">
              <a:rPr lang="en-US" smtClean="0"/>
              <a:pPr/>
              <a:t>5/20/2026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057900" y="8991611"/>
            <a:ext cx="6172200" cy="547688"/>
          </a:xfrm>
          <a:prstGeom prst="rect">
            <a:avLst/>
          </a:prstGeom>
        </p:spPr>
        <p:txBody>
          <a:bodyPr lIns="137093" tIns="68549" rIns="137093" bIns="68549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3976951" y="9580901"/>
            <a:ext cx="4114800" cy="547688"/>
          </a:xfrm>
          <a:prstGeom prst="rect">
            <a:avLst/>
          </a:prstGeom>
        </p:spPr>
        <p:txBody>
          <a:bodyPr lIns="137093" tIns="68549" rIns="137093" bIns="68549"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8264927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6"/>
          </a:xfrm>
          <a:prstGeom prst="rect">
            <a:avLst/>
          </a:prstGeom>
        </p:spPr>
        <p:txBody>
          <a:bodyPr lIns="91386" tIns="45693" rIns="91386" bIns="45693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 lIns="91386" tIns="45693" rIns="91386" bIns="45693"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693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385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078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770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463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155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19848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540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9"/>
            <a:ext cx="2133600" cy="365126"/>
          </a:xfrm>
          <a:prstGeom prst="rect">
            <a:avLst/>
          </a:prstGeom>
        </p:spPr>
        <p:txBody>
          <a:bodyPr lIns="91386" tIns="45693" rIns="91386" bIns="45693"/>
          <a:lstStyle/>
          <a:p>
            <a:fld id="{1D8BD707-D9CF-40AE-B4C6-C98DA3205C09}" type="datetimeFigureOut">
              <a:rPr lang="en-US" smtClean="0"/>
              <a:pPr/>
              <a:t>5/20/2026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9"/>
            <a:ext cx="2895600" cy="365126"/>
          </a:xfrm>
          <a:prstGeom prst="rect">
            <a:avLst/>
          </a:prstGeom>
        </p:spPr>
        <p:txBody>
          <a:bodyPr lIns="91386" tIns="45693" rIns="91386" bIns="45693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9"/>
            <a:ext cx="2133600" cy="365126"/>
          </a:xfrm>
          <a:prstGeom prst="rect">
            <a:avLst/>
          </a:prstGeom>
        </p:spPr>
        <p:txBody>
          <a:bodyPr lIns="91386" tIns="45693" rIns="91386" bIns="45693"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Başlık Slayd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ctrTitle"/>
          </p:nvPr>
        </p:nvSpPr>
        <p:spPr>
          <a:xfrm>
            <a:off x="1371600" y="3195649"/>
            <a:ext cx="15544800" cy="2205038"/>
          </a:xfrm>
        </p:spPr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Alt Başlık 2"/>
          <p:cNvSpPr>
            <a:spLocks noGrp="1"/>
          </p:cNvSpPr>
          <p:nvPr>
            <p:ph type="subTitle" idx="1"/>
          </p:nvPr>
        </p:nvSpPr>
        <p:spPr>
          <a:xfrm>
            <a:off x="2743200" y="5829300"/>
            <a:ext cx="12801600" cy="26289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68531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3706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205596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74128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42660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411192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7972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548255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r-TR" smtClean="0"/>
              <a:t>Asıl alt başlık stilini düzenlemek için tıklatın</a:t>
            </a:r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80835202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914400" y="-45240"/>
            <a:ext cx="16459200" cy="1714500"/>
          </a:xfrm>
        </p:spPr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281976692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Bölüm Üstbilgis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1445420" y="6610361"/>
            <a:ext cx="15544800" cy="2043113"/>
          </a:xfrm>
        </p:spPr>
        <p:txBody>
          <a:bodyPr anchor="t"/>
          <a:lstStyle>
            <a:lvl1pPr algn="l">
              <a:defRPr sz="6000" b="1" cap="all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1445420" y="4360081"/>
            <a:ext cx="15544800" cy="2250281"/>
          </a:xfrm>
        </p:spPr>
        <p:txBody>
          <a:bodyPr anchor="b"/>
          <a:lstStyle>
            <a:lvl1pPr marL="0" indent="0">
              <a:buNone/>
              <a:defRPr sz="3000">
                <a:solidFill>
                  <a:schemeClr val="tx1">
                    <a:tint val="75000"/>
                  </a:schemeClr>
                </a:solidFill>
              </a:defRPr>
            </a:lvl1pPr>
            <a:lvl2pPr marL="685317" indent="0">
              <a:buNone/>
              <a:defRPr sz="2700">
                <a:solidFill>
                  <a:schemeClr val="tx1">
                    <a:tint val="75000"/>
                  </a:schemeClr>
                </a:solidFill>
              </a:defRPr>
            </a:lvl2pPr>
            <a:lvl3pPr marL="1370645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3pPr>
            <a:lvl4pPr marL="2055962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4pPr>
            <a:lvl5pPr marL="2741285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5pPr>
            <a:lvl6pPr marL="3426605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6pPr>
            <a:lvl7pPr marL="4111923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7pPr>
            <a:lvl8pPr marL="479724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8pPr>
            <a:lvl9pPr marL="5482557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</p:spTree>
    <p:extLst>
      <p:ext uri="{BB962C8B-B14F-4D97-AF65-F5344CB8AC3E}">
        <p14:creationId xmlns:p14="http://schemas.microsoft.com/office/powerpoint/2010/main" val="198984119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İki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914400" y="25098"/>
            <a:ext cx="16459200" cy="1714500"/>
          </a:xfrm>
        </p:spPr>
        <p:txBody>
          <a:bodyPr/>
          <a:lstStyle/>
          <a:p>
            <a:r>
              <a:rPr lang="tr-TR" smtClean="0"/>
              <a:t>Asıl başlık stili için tıklatın</a:t>
            </a:r>
            <a:endParaRPr lang="tr-TR" dirty="0"/>
          </a:p>
        </p:txBody>
      </p:sp>
      <p:sp>
        <p:nvSpPr>
          <p:cNvPr id="3" name="İçerik Yer Tutucusu 2"/>
          <p:cNvSpPr>
            <a:spLocks noGrp="1"/>
          </p:cNvSpPr>
          <p:nvPr>
            <p:ph sz="half" idx="1"/>
          </p:nvPr>
        </p:nvSpPr>
        <p:spPr>
          <a:xfrm>
            <a:off x="914400" y="2400311"/>
            <a:ext cx="8115300" cy="6788945"/>
          </a:xfrm>
        </p:spPr>
        <p:txBody>
          <a:bodyPr/>
          <a:lstStyle>
            <a:lvl1pPr>
              <a:defRPr sz="4200"/>
            </a:lvl1pPr>
            <a:lvl2pPr>
              <a:defRPr sz="3600"/>
            </a:lvl2pPr>
            <a:lvl3pPr>
              <a:defRPr sz="3000"/>
            </a:lvl3pPr>
            <a:lvl4pPr>
              <a:defRPr sz="2700"/>
            </a:lvl4pPr>
            <a:lvl5pPr>
              <a:defRPr sz="2700"/>
            </a:lvl5pPr>
            <a:lvl6pPr>
              <a:defRPr sz="2700"/>
            </a:lvl6pPr>
            <a:lvl7pPr>
              <a:defRPr sz="2700"/>
            </a:lvl7pPr>
            <a:lvl8pPr>
              <a:defRPr sz="2700"/>
            </a:lvl8pPr>
            <a:lvl9pPr>
              <a:defRPr sz="27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İçerik Yer Tutucusu 3"/>
          <p:cNvSpPr>
            <a:spLocks noGrp="1"/>
          </p:cNvSpPr>
          <p:nvPr>
            <p:ph sz="half" idx="2"/>
          </p:nvPr>
        </p:nvSpPr>
        <p:spPr>
          <a:xfrm>
            <a:off x="9258300" y="2400311"/>
            <a:ext cx="8115300" cy="6788945"/>
          </a:xfrm>
        </p:spPr>
        <p:txBody>
          <a:bodyPr/>
          <a:lstStyle>
            <a:lvl1pPr>
              <a:defRPr sz="4200"/>
            </a:lvl1pPr>
            <a:lvl2pPr>
              <a:defRPr sz="3600"/>
            </a:lvl2pPr>
            <a:lvl3pPr>
              <a:defRPr sz="3000"/>
            </a:lvl3pPr>
            <a:lvl4pPr>
              <a:defRPr sz="2700"/>
            </a:lvl4pPr>
            <a:lvl5pPr>
              <a:defRPr sz="2700"/>
            </a:lvl5pPr>
            <a:lvl6pPr>
              <a:defRPr sz="2700"/>
            </a:lvl6pPr>
            <a:lvl7pPr>
              <a:defRPr sz="2700"/>
            </a:lvl7pPr>
            <a:lvl8pPr>
              <a:defRPr sz="2700"/>
            </a:lvl8pPr>
            <a:lvl9pPr>
              <a:defRPr sz="27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652019401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Karşılaştır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914400" y="25098"/>
            <a:ext cx="16459200" cy="1714500"/>
          </a:xfrm>
        </p:spPr>
        <p:txBody>
          <a:bodyPr/>
          <a:lstStyle>
            <a:lvl1pPr>
              <a:defRPr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914400" y="2302671"/>
            <a:ext cx="8079582" cy="959643"/>
          </a:xfrm>
        </p:spPr>
        <p:txBody>
          <a:bodyPr anchor="b"/>
          <a:lstStyle>
            <a:lvl1pPr marL="0" indent="0">
              <a:buNone/>
              <a:defRPr sz="3600" b="1"/>
            </a:lvl1pPr>
            <a:lvl2pPr marL="685317" indent="0">
              <a:buNone/>
              <a:defRPr sz="3000" b="1"/>
            </a:lvl2pPr>
            <a:lvl3pPr marL="1370645" indent="0">
              <a:buNone/>
              <a:defRPr sz="2700" b="1"/>
            </a:lvl3pPr>
            <a:lvl4pPr marL="2055962" indent="0">
              <a:buNone/>
              <a:defRPr sz="2400" b="1"/>
            </a:lvl4pPr>
            <a:lvl5pPr marL="2741285" indent="0">
              <a:buNone/>
              <a:defRPr sz="2400" b="1"/>
            </a:lvl5pPr>
            <a:lvl6pPr marL="3426605" indent="0">
              <a:buNone/>
              <a:defRPr sz="2400" b="1"/>
            </a:lvl6pPr>
            <a:lvl7pPr marL="4111923" indent="0">
              <a:buNone/>
              <a:defRPr sz="2400" b="1"/>
            </a:lvl7pPr>
            <a:lvl8pPr marL="4797240" indent="0">
              <a:buNone/>
              <a:defRPr sz="2400" b="1"/>
            </a:lvl8pPr>
            <a:lvl9pPr marL="5482557" indent="0">
              <a:buNone/>
              <a:defRPr sz="2400" b="1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4" name="İçerik Yer Tutucusu 3"/>
          <p:cNvSpPr>
            <a:spLocks noGrp="1"/>
          </p:cNvSpPr>
          <p:nvPr>
            <p:ph sz="half" idx="2"/>
          </p:nvPr>
        </p:nvSpPr>
        <p:spPr>
          <a:xfrm>
            <a:off x="914400" y="3262313"/>
            <a:ext cx="8079582" cy="5926932"/>
          </a:xfrm>
        </p:spPr>
        <p:txBody>
          <a:bodyPr/>
          <a:lstStyle>
            <a:lvl1pPr>
              <a:defRPr sz="3600"/>
            </a:lvl1pPr>
            <a:lvl2pPr>
              <a:defRPr sz="3000"/>
            </a:lvl2pPr>
            <a:lvl3pPr>
              <a:defRPr sz="27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5" name="Metin Yer Tutucusu 4"/>
          <p:cNvSpPr>
            <a:spLocks noGrp="1"/>
          </p:cNvSpPr>
          <p:nvPr>
            <p:ph type="body" sz="quarter" idx="3"/>
          </p:nvPr>
        </p:nvSpPr>
        <p:spPr>
          <a:xfrm>
            <a:off x="9289257" y="2302671"/>
            <a:ext cx="8084343" cy="959643"/>
          </a:xfrm>
        </p:spPr>
        <p:txBody>
          <a:bodyPr anchor="b"/>
          <a:lstStyle>
            <a:lvl1pPr marL="0" indent="0">
              <a:buNone/>
              <a:defRPr sz="3600" b="1"/>
            </a:lvl1pPr>
            <a:lvl2pPr marL="685317" indent="0">
              <a:buNone/>
              <a:defRPr sz="3000" b="1"/>
            </a:lvl2pPr>
            <a:lvl3pPr marL="1370645" indent="0">
              <a:buNone/>
              <a:defRPr sz="2700" b="1"/>
            </a:lvl3pPr>
            <a:lvl4pPr marL="2055962" indent="0">
              <a:buNone/>
              <a:defRPr sz="2400" b="1"/>
            </a:lvl4pPr>
            <a:lvl5pPr marL="2741285" indent="0">
              <a:buNone/>
              <a:defRPr sz="2400" b="1"/>
            </a:lvl5pPr>
            <a:lvl6pPr marL="3426605" indent="0">
              <a:buNone/>
              <a:defRPr sz="2400" b="1"/>
            </a:lvl6pPr>
            <a:lvl7pPr marL="4111923" indent="0">
              <a:buNone/>
              <a:defRPr sz="2400" b="1"/>
            </a:lvl7pPr>
            <a:lvl8pPr marL="4797240" indent="0">
              <a:buNone/>
              <a:defRPr sz="2400" b="1"/>
            </a:lvl8pPr>
            <a:lvl9pPr marL="5482557" indent="0">
              <a:buNone/>
              <a:defRPr sz="2400" b="1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6" name="İçerik Yer Tutucusu 5"/>
          <p:cNvSpPr>
            <a:spLocks noGrp="1"/>
          </p:cNvSpPr>
          <p:nvPr>
            <p:ph sz="quarter" idx="4"/>
          </p:nvPr>
        </p:nvSpPr>
        <p:spPr>
          <a:xfrm>
            <a:off x="9289257" y="3262313"/>
            <a:ext cx="8084343" cy="5926932"/>
          </a:xfrm>
        </p:spPr>
        <p:txBody>
          <a:bodyPr/>
          <a:lstStyle>
            <a:lvl1pPr>
              <a:defRPr sz="3600"/>
            </a:lvl1pPr>
            <a:lvl2pPr>
              <a:defRPr sz="3000"/>
            </a:lvl2pPr>
            <a:lvl3pPr>
              <a:defRPr sz="27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91234549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914400" y="60267"/>
            <a:ext cx="16459200" cy="1714500"/>
          </a:xfrm>
        </p:spPr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013594232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33348876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Başlık Slaydı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86000" y="7090919"/>
            <a:ext cx="13716000" cy="1203386"/>
          </a:xfrm>
          <a:prstGeom prst="rect">
            <a:avLst/>
          </a:prstGeom>
        </p:spPr>
        <p:txBody>
          <a:bodyPr lIns="137120" tIns="68561" rIns="137120" bIns="68561"/>
          <a:lstStyle>
            <a:lvl1pPr marL="0" indent="0" algn="ctr">
              <a:buNone/>
              <a:defRPr sz="3600" b="0">
                <a:solidFill>
                  <a:srgbClr val="99AEA9"/>
                </a:solidFill>
              </a:defRPr>
            </a:lvl1pPr>
            <a:lvl2pPr marL="685593" indent="0" algn="ctr">
              <a:buNone/>
              <a:defRPr sz="3000"/>
            </a:lvl2pPr>
            <a:lvl3pPr marL="1371191" indent="0" algn="ctr">
              <a:buNone/>
              <a:defRPr sz="2700"/>
            </a:lvl3pPr>
            <a:lvl4pPr marL="2056784" indent="0" algn="ctr">
              <a:buNone/>
              <a:defRPr sz="2400"/>
            </a:lvl4pPr>
            <a:lvl5pPr marL="2742377" indent="0" algn="ctr">
              <a:buNone/>
              <a:defRPr sz="2400"/>
            </a:lvl5pPr>
            <a:lvl6pPr marL="3427973" indent="0" algn="ctr">
              <a:buNone/>
              <a:defRPr sz="2400"/>
            </a:lvl6pPr>
            <a:lvl7pPr marL="4113567" indent="0" algn="ctr">
              <a:buNone/>
              <a:defRPr sz="2400"/>
            </a:lvl7pPr>
            <a:lvl8pPr marL="4799160" indent="0" algn="ctr">
              <a:buNone/>
              <a:defRPr sz="2400"/>
            </a:lvl8pPr>
            <a:lvl9pPr marL="5484753" indent="0" algn="ctr">
              <a:buNone/>
              <a:defRPr sz="2400"/>
            </a:lvl9pPr>
          </a:lstStyle>
          <a:p>
            <a:r>
              <a:rPr lang="tr-TR" smtClean="0"/>
              <a:t>Asıl alt başlık stilini düzenlemek için tıklatın</a:t>
            </a:r>
            <a:endParaRPr lang="en-US" dirty="0"/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1247777" y="4255484"/>
            <a:ext cx="15773400" cy="2728913"/>
          </a:xfrm>
          <a:prstGeom prst="rect">
            <a:avLst/>
          </a:prstGeom>
        </p:spPr>
        <p:txBody>
          <a:bodyPr lIns="137120" tIns="68561" rIns="137120" bIns="68561" anchor="b"/>
          <a:lstStyle>
            <a:lvl1pPr>
              <a:defRPr sz="9000">
                <a:solidFill>
                  <a:srgbClr val="1D375C"/>
                </a:solidFill>
              </a:defRPr>
            </a:lvl1pPr>
          </a:lstStyle>
          <a:p>
            <a:r>
              <a:rPr lang="tr-TR" smtClean="0"/>
              <a:t>Asıl başlık stili için tıklatın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6629432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Başlık ve İçerik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7300" y="547689"/>
            <a:ext cx="15773400" cy="1470894"/>
          </a:xfrm>
          <a:prstGeom prst="rect">
            <a:avLst/>
          </a:prstGeom>
        </p:spPr>
        <p:txBody>
          <a:bodyPr lIns="137120" tIns="68561" rIns="137120" bIns="68561"/>
          <a:lstStyle/>
          <a:p>
            <a:r>
              <a:rPr lang="tr-TR" smtClean="0"/>
              <a:t>Asıl başlık stili için tıklatın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1257300" y="2419712"/>
            <a:ext cx="15773400" cy="6301596"/>
          </a:xfrm>
          <a:prstGeom prst="rect">
            <a:avLst/>
          </a:prstGeom>
        </p:spPr>
        <p:txBody>
          <a:bodyPr lIns="137120" tIns="68561" rIns="137120" bIns="68561"/>
          <a:lstStyle>
            <a:lvl1pPr>
              <a:defRPr/>
            </a:lvl1pPr>
          </a:lstStyle>
          <a:p>
            <a:pPr lvl="0"/>
            <a:r>
              <a:rPr lang="tr-TR" dirty="0" err="1"/>
              <a:t>Click</a:t>
            </a:r>
            <a:r>
              <a:rPr lang="tr-TR" dirty="0"/>
              <a:t> </a:t>
            </a:r>
            <a:r>
              <a:rPr lang="tr-TR" dirty="0" err="1"/>
              <a:t>to</a:t>
            </a:r>
            <a:r>
              <a:rPr lang="tr-TR" dirty="0"/>
              <a:t> </a:t>
            </a:r>
            <a:r>
              <a:rPr lang="tr-TR" dirty="0" err="1"/>
              <a:t>edit</a:t>
            </a:r>
            <a:r>
              <a:rPr lang="tr-TR" dirty="0"/>
              <a:t> Master </a:t>
            </a:r>
            <a:r>
              <a:rPr lang="tr-TR" dirty="0" err="1"/>
              <a:t>text</a:t>
            </a:r>
            <a:r>
              <a:rPr lang="tr-TR" dirty="0"/>
              <a:t> </a:t>
            </a:r>
            <a:r>
              <a:rPr lang="tr-TR" dirty="0" err="1"/>
              <a:t>styles</a:t>
            </a:r>
            <a:endParaRPr lang="tr-TR" dirty="0"/>
          </a:p>
          <a:p>
            <a:pPr lvl="1"/>
            <a:r>
              <a:rPr lang="tr-TR" dirty="0"/>
              <a:t>Second </a:t>
            </a:r>
            <a:r>
              <a:rPr lang="tr-TR" dirty="0" err="1"/>
              <a:t>level</a:t>
            </a:r>
            <a:endParaRPr lang="tr-TR" dirty="0"/>
          </a:p>
          <a:p>
            <a:pPr lvl="2"/>
            <a:r>
              <a:rPr lang="tr-TR" dirty="0"/>
              <a:t>Third </a:t>
            </a:r>
            <a:r>
              <a:rPr lang="tr-TR" dirty="0" err="1"/>
              <a:t>level</a:t>
            </a:r>
            <a:endParaRPr lang="tr-TR" dirty="0"/>
          </a:p>
          <a:p>
            <a:pPr lvl="3"/>
            <a:r>
              <a:rPr lang="tr-TR" dirty="0" err="1"/>
              <a:t>Fourth</a:t>
            </a:r>
            <a:r>
              <a:rPr lang="tr-TR" dirty="0"/>
              <a:t> </a:t>
            </a:r>
            <a:r>
              <a:rPr lang="tr-TR" dirty="0" err="1"/>
              <a:t>level</a:t>
            </a:r>
            <a:endParaRPr lang="tr-TR" dirty="0"/>
          </a:p>
          <a:p>
            <a:pPr lvl="4"/>
            <a:r>
              <a:rPr lang="tr-TR" dirty="0" err="1"/>
              <a:t>Fifth</a:t>
            </a:r>
            <a:r>
              <a:rPr lang="tr-TR" dirty="0"/>
              <a:t> </a:t>
            </a:r>
            <a:r>
              <a:rPr lang="tr-TR" dirty="0" err="1"/>
              <a:t>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9642566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Bölüm Üst Bilgis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Resim 12">
            <a:extLst>
              <a:ext uri="{FF2B5EF4-FFF2-40B4-BE49-F238E27FC236}">
                <a16:creationId xmlns:a16="http://schemas.microsoft.com/office/drawing/2014/main" xmlns="" id="{08214D01-D0D0-4F8C-8E4F-F2301206515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807768"/>
            <a:ext cx="18288000" cy="1463040"/>
          </a:xfrm>
          <a:prstGeom prst="rect">
            <a:avLst/>
          </a:prstGeom>
        </p:spPr>
      </p:pic>
      <p:pic>
        <p:nvPicPr>
          <p:cNvPr id="11" name="Resim 10">
            <a:extLst>
              <a:ext uri="{FF2B5EF4-FFF2-40B4-BE49-F238E27FC236}">
                <a16:creationId xmlns:a16="http://schemas.microsoft.com/office/drawing/2014/main" xmlns="" id="{720090DE-8732-448E-A897-6277250E439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8288000" cy="433425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47777" y="4114808"/>
            <a:ext cx="15773400" cy="2728913"/>
          </a:xfrm>
          <a:prstGeom prst="rect">
            <a:avLst/>
          </a:prstGeom>
        </p:spPr>
        <p:txBody>
          <a:bodyPr lIns="137120" tIns="68561" rIns="137120" bIns="68561" anchor="b"/>
          <a:lstStyle>
            <a:lvl1pPr>
              <a:defRPr sz="9000">
                <a:solidFill>
                  <a:srgbClr val="1D375C"/>
                </a:solidFill>
              </a:defRPr>
            </a:lvl1pPr>
          </a:lstStyle>
          <a:p>
            <a:r>
              <a:rPr lang="tr-TR" smtClean="0"/>
              <a:t>Asıl başlık stili için tıklatın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47777" y="6884203"/>
            <a:ext cx="15773400" cy="1965176"/>
          </a:xfrm>
          <a:prstGeom prst="rect">
            <a:avLst/>
          </a:prstGeom>
        </p:spPr>
        <p:txBody>
          <a:bodyPr lIns="137120" tIns="68561" rIns="137120" bIns="68561"/>
          <a:lstStyle>
            <a:lvl1pPr marL="0" indent="0">
              <a:buNone/>
              <a:defRPr sz="3600">
                <a:solidFill>
                  <a:srgbClr val="99AEA9"/>
                </a:solidFill>
              </a:defRPr>
            </a:lvl1pPr>
            <a:lvl2pPr marL="685593" indent="0">
              <a:buNone/>
              <a:defRPr sz="3000">
                <a:solidFill>
                  <a:schemeClr val="tx1">
                    <a:tint val="75000"/>
                  </a:schemeClr>
                </a:solidFill>
              </a:defRPr>
            </a:lvl2pPr>
            <a:lvl3pPr marL="1371191" indent="0">
              <a:buNone/>
              <a:defRPr sz="2700">
                <a:solidFill>
                  <a:schemeClr val="tx1">
                    <a:tint val="75000"/>
                  </a:schemeClr>
                </a:solidFill>
              </a:defRPr>
            </a:lvl3pPr>
            <a:lvl4pPr marL="2056784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4pPr>
            <a:lvl5pPr marL="2742377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5pPr>
            <a:lvl6pPr marL="3427973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6pPr>
            <a:lvl7pPr marL="4113567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7pPr>
            <a:lvl8pPr marL="479916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8pPr>
            <a:lvl9pPr marL="5484753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96253" y="9580900"/>
            <a:ext cx="4114800" cy="547688"/>
          </a:xfrm>
          <a:prstGeom prst="rect">
            <a:avLst/>
          </a:prstGeom>
        </p:spPr>
        <p:txBody>
          <a:bodyPr lIns="137120" tIns="68561" rIns="137120" bIns="68561"/>
          <a:lstStyle/>
          <a:p>
            <a:fld id="{1D8BD707-D9CF-40AE-B4C6-C98DA3205C09}" type="datetimeFigureOut">
              <a:rPr lang="en-US" smtClean="0"/>
              <a:pPr/>
              <a:t>5/20/2026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057900" y="8991608"/>
            <a:ext cx="6172200" cy="547688"/>
          </a:xfrm>
          <a:prstGeom prst="rect">
            <a:avLst/>
          </a:prstGeom>
        </p:spPr>
        <p:txBody>
          <a:bodyPr lIns="137120" tIns="68561" rIns="137120" bIns="6856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3976951" y="9580898"/>
            <a:ext cx="4114800" cy="547688"/>
          </a:xfrm>
          <a:prstGeom prst="rect">
            <a:avLst/>
          </a:prstGeom>
        </p:spPr>
        <p:txBody>
          <a:bodyPr lIns="137120" tIns="68561" rIns="137120" bIns="68561"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8054395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İki İçerik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7300" y="547689"/>
            <a:ext cx="15773400" cy="1470894"/>
          </a:xfrm>
          <a:prstGeom prst="rect">
            <a:avLst/>
          </a:prstGeom>
        </p:spPr>
        <p:txBody>
          <a:bodyPr lIns="137120" tIns="68561" rIns="137120" bIns="68561"/>
          <a:lstStyle/>
          <a:p>
            <a:r>
              <a:rPr lang="tr-TR" smtClean="0"/>
              <a:t>Asıl başlık stili için tıklatın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57300" y="2425776"/>
            <a:ext cx="7772400" cy="6527007"/>
          </a:xfrm>
          <a:prstGeom prst="rect">
            <a:avLst/>
          </a:prstGeom>
        </p:spPr>
        <p:txBody>
          <a:bodyPr lIns="137120" tIns="68561" rIns="137120" bIns="68561"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258300" y="2425776"/>
            <a:ext cx="7772400" cy="6527007"/>
          </a:xfrm>
          <a:prstGeom prst="rect">
            <a:avLst/>
          </a:prstGeom>
        </p:spPr>
        <p:txBody>
          <a:bodyPr lIns="137120" tIns="68561" rIns="137120" bIns="68561"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96253" y="9580900"/>
            <a:ext cx="4114800" cy="547688"/>
          </a:xfrm>
          <a:prstGeom prst="rect">
            <a:avLst/>
          </a:prstGeom>
        </p:spPr>
        <p:txBody>
          <a:bodyPr lIns="137120" tIns="68561" rIns="137120" bIns="68561"/>
          <a:lstStyle/>
          <a:p>
            <a:fld id="{1D8BD707-D9CF-40AE-B4C6-C98DA3205C09}" type="datetimeFigureOut">
              <a:rPr lang="en-US" smtClean="0"/>
              <a:pPr/>
              <a:t>5/20/2026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057900" y="8991608"/>
            <a:ext cx="6172200" cy="547688"/>
          </a:xfrm>
          <a:prstGeom prst="rect">
            <a:avLst/>
          </a:prstGeom>
        </p:spPr>
        <p:txBody>
          <a:bodyPr lIns="137120" tIns="68561" rIns="137120" bIns="6856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3976951" y="9580898"/>
            <a:ext cx="4114800" cy="547688"/>
          </a:xfrm>
          <a:prstGeom prst="rect">
            <a:avLst/>
          </a:prstGeom>
        </p:spPr>
        <p:txBody>
          <a:bodyPr lIns="137120" tIns="68561" rIns="137120" bIns="68561"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539097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Karşılaştırma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9689" y="2418228"/>
            <a:ext cx="7736681" cy="1235868"/>
          </a:xfrm>
          <a:prstGeom prst="rect">
            <a:avLst/>
          </a:prstGeom>
        </p:spPr>
        <p:txBody>
          <a:bodyPr lIns="137120" tIns="68561" rIns="137120" bIns="68561" anchor="b"/>
          <a:lstStyle>
            <a:lvl1pPr marL="0" indent="0">
              <a:buNone/>
              <a:defRPr sz="3600" b="1">
                <a:solidFill>
                  <a:srgbClr val="1D375C"/>
                </a:solidFill>
              </a:defRPr>
            </a:lvl1pPr>
            <a:lvl2pPr marL="685593" indent="0">
              <a:buNone/>
              <a:defRPr sz="3000" b="1"/>
            </a:lvl2pPr>
            <a:lvl3pPr marL="1371191" indent="0">
              <a:buNone/>
              <a:defRPr sz="2700" b="1"/>
            </a:lvl3pPr>
            <a:lvl4pPr marL="2056784" indent="0">
              <a:buNone/>
              <a:defRPr sz="2400" b="1"/>
            </a:lvl4pPr>
            <a:lvl5pPr marL="2742377" indent="0">
              <a:buNone/>
              <a:defRPr sz="2400" b="1"/>
            </a:lvl5pPr>
            <a:lvl6pPr marL="3427973" indent="0">
              <a:buNone/>
              <a:defRPr sz="2400" b="1"/>
            </a:lvl6pPr>
            <a:lvl7pPr marL="4113567" indent="0">
              <a:buNone/>
              <a:defRPr sz="2400" b="1"/>
            </a:lvl7pPr>
            <a:lvl8pPr marL="4799160" indent="0">
              <a:buNone/>
              <a:defRPr sz="2400" b="1"/>
            </a:lvl8pPr>
            <a:lvl9pPr marL="5484753" indent="0">
              <a:buNone/>
              <a:defRPr sz="2400" b="1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59689" y="3654098"/>
            <a:ext cx="7736681" cy="5093090"/>
          </a:xfrm>
          <a:prstGeom prst="rect">
            <a:avLst/>
          </a:prstGeom>
        </p:spPr>
        <p:txBody>
          <a:bodyPr lIns="137120" tIns="68561" rIns="137120" bIns="68561"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9258302" y="2418228"/>
            <a:ext cx="7774782" cy="1235868"/>
          </a:xfrm>
          <a:prstGeom prst="rect">
            <a:avLst/>
          </a:prstGeom>
        </p:spPr>
        <p:txBody>
          <a:bodyPr lIns="137120" tIns="68561" rIns="137120" bIns="68561" anchor="b"/>
          <a:lstStyle>
            <a:lvl1pPr marL="0" indent="0">
              <a:buNone/>
              <a:defRPr sz="3600" b="1">
                <a:solidFill>
                  <a:srgbClr val="1D375C"/>
                </a:solidFill>
              </a:defRPr>
            </a:lvl1pPr>
            <a:lvl2pPr marL="685593" indent="0">
              <a:buNone/>
              <a:defRPr sz="3000" b="1"/>
            </a:lvl2pPr>
            <a:lvl3pPr marL="1371191" indent="0">
              <a:buNone/>
              <a:defRPr sz="2700" b="1"/>
            </a:lvl3pPr>
            <a:lvl4pPr marL="2056784" indent="0">
              <a:buNone/>
              <a:defRPr sz="2400" b="1"/>
            </a:lvl4pPr>
            <a:lvl5pPr marL="2742377" indent="0">
              <a:buNone/>
              <a:defRPr sz="2400" b="1"/>
            </a:lvl5pPr>
            <a:lvl6pPr marL="3427973" indent="0">
              <a:buNone/>
              <a:defRPr sz="2400" b="1"/>
            </a:lvl6pPr>
            <a:lvl7pPr marL="4113567" indent="0">
              <a:buNone/>
              <a:defRPr sz="2400" b="1"/>
            </a:lvl7pPr>
            <a:lvl8pPr marL="4799160" indent="0">
              <a:buNone/>
              <a:defRPr sz="2400" b="1"/>
            </a:lvl8pPr>
            <a:lvl9pPr marL="5484753" indent="0">
              <a:buNone/>
              <a:defRPr sz="2400" b="1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9258302" y="3654098"/>
            <a:ext cx="7774782" cy="5093090"/>
          </a:xfrm>
          <a:prstGeom prst="rect">
            <a:avLst/>
          </a:prstGeom>
        </p:spPr>
        <p:txBody>
          <a:bodyPr lIns="137120" tIns="68561" rIns="137120" bIns="68561"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196253" y="9580900"/>
            <a:ext cx="4114800" cy="547688"/>
          </a:xfrm>
          <a:prstGeom prst="rect">
            <a:avLst/>
          </a:prstGeom>
        </p:spPr>
        <p:txBody>
          <a:bodyPr lIns="137120" tIns="68561" rIns="137120" bIns="68561"/>
          <a:lstStyle/>
          <a:p>
            <a:fld id="{1D8BD707-D9CF-40AE-B4C6-C98DA3205C09}" type="datetimeFigureOut">
              <a:rPr lang="en-US" smtClean="0"/>
              <a:pPr/>
              <a:t>5/20/2026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6057900" y="8991608"/>
            <a:ext cx="6172200" cy="547688"/>
          </a:xfrm>
          <a:prstGeom prst="rect">
            <a:avLst/>
          </a:prstGeom>
        </p:spPr>
        <p:txBody>
          <a:bodyPr lIns="137120" tIns="68561" rIns="137120" bIns="68561"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13976951" y="9580898"/>
            <a:ext cx="4114800" cy="547688"/>
          </a:xfrm>
          <a:prstGeom prst="rect">
            <a:avLst/>
          </a:prstGeom>
        </p:spPr>
        <p:txBody>
          <a:bodyPr lIns="137120" tIns="68561" rIns="137120" bIns="68561"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3" name="Title 1">
            <a:extLst>
              <a:ext uri="{FF2B5EF4-FFF2-40B4-BE49-F238E27FC236}">
                <a16:creationId xmlns:a16="http://schemas.microsoft.com/office/drawing/2014/main" xmlns="" id="{AE957487-795C-4D9A-8386-45F47698D3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57300" y="547689"/>
            <a:ext cx="15773400" cy="1470894"/>
          </a:xfrm>
          <a:prstGeom prst="rect">
            <a:avLst/>
          </a:prstGeom>
        </p:spPr>
        <p:txBody>
          <a:bodyPr lIns="137120" tIns="68561" rIns="137120" bIns="68561"/>
          <a:lstStyle/>
          <a:p>
            <a:r>
              <a:rPr lang="tr-TR" smtClean="0"/>
              <a:t>Asıl başlık stili için tıklatın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6193464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Yalnızca Başlık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7300" y="547689"/>
            <a:ext cx="15773400" cy="1470894"/>
          </a:xfrm>
          <a:prstGeom prst="rect">
            <a:avLst/>
          </a:prstGeom>
        </p:spPr>
        <p:txBody>
          <a:bodyPr lIns="137120" tIns="68561" rIns="137120" bIns="68561"/>
          <a:lstStyle>
            <a:lvl1pPr>
              <a:defRPr/>
            </a:lvl1pPr>
          </a:lstStyle>
          <a:p>
            <a:r>
              <a:rPr lang="tr-TR" smtClean="0"/>
              <a:t>Asıl başlık stili için tıklatın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196253" y="9580900"/>
            <a:ext cx="4114800" cy="547688"/>
          </a:xfrm>
          <a:prstGeom prst="rect">
            <a:avLst/>
          </a:prstGeom>
        </p:spPr>
        <p:txBody>
          <a:bodyPr lIns="137120" tIns="68561" rIns="137120" bIns="68561"/>
          <a:lstStyle/>
          <a:p>
            <a:fld id="{1D8BD707-D9CF-40AE-B4C6-C98DA3205C09}" type="datetimeFigureOut">
              <a:rPr lang="en-US" smtClean="0"/>
              <a:pPr/>
              <a:t>5/20/2026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6057900" y="8991608"/>
            <a:ext cx="6172200" cy="547688"/>
          </a:xfrm>
          <a:prstGeom prst="rect">
            <a:avLst/>
          </a:prstGeom>
        </p:spPr>
        <p:txBody>
          <a:bodyPr lIns="137120" tIns="68561" rIns="137120" bIns="68561"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13976951" y="9580898"/>
            <a:ext cx="4114800" cy="547688"/>
          </a:xfrm>
          <a:prstGeom prst="rect">
            <a:avLst/>
          </a:prstGeom>
        </p:spPr>
        <p:txBody>
          <a:bodyPr lIns="137120" tIns="68561" rIns="137120" bIns="68561"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041867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Boş 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Resim 5">
            <a:extLst>
              <a:ext uri="{FF2B5EF4-FFF2-40B4-BE49-F238E27FC236}">
                <a16:creationId xmlns:a16="http://schemas.microsoft.com/office/drawing/2014/main" xmlns="" id="{E3C7B16B-22C7-478D-B106-EAB42041559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807768"/>
            <a:ext cx="18288000" cy="1463040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196253" y="9580900"/>
            <a:ext cx="4114800" cy="547688"/>
          </a:xfrm>
          <a:prstGeom prst="rect">
            <a:avLst/>
          </a:prstGeom>
        </p:spPr>
        <p:txBody>
          <a:bodyPr lIns="137120" tIns="68561" rIns="137120" bIns="68561"/>
          <a:lstStyle/>
          <a:p>
            <a:fld id="{1D8BD707-D9CF-40AE-B4C6-C98DA3205C09}" type="datetimeFigureOut">
              <a:rPr lang="en-US" smtClean="0"/>
              <a:pPr/>
              <a:t>5/20/2026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6057900" y="8991608"/>
            <a:ext cx="6172200" cy="547688"/>
          </a:xfrm>
          <a:prstGeom prst="rect">
            <a:avLst/>
          </a:prstGeom>
        </p:spPr>
        <p:txBody>
          <a:bodyPr lIns="137120" tIns="68561" rIns="137120" bIns="6856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13976951" y="9580898"/>
            <a:ext cx="4114800" cy="547688"/>
          </a:xfrm>
          <a:prstGeom prst="rect">
            <a:avLst/>
          </a:prstGeom>
        </p:spPr>
        <p:txBody>
          <a:bodyPr lIns="137120" tIns="68561" rIns="137120" bIns="68561"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xmlns="" id="{81A5105F-78E2-4FFC-B990-4F393DCA1E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57300" y="547689"/>
            <a:ext cx="15773400" cy="1470894"/>
          </a:xfrm>
          <a:prstGeom prst="rect">
            <a:avLst/>
          </a:prstGeom>
        </p:spPr>
        <p:txBody>
          <a:bodyPr lIns="137120" tIns="68561" rIns="137120" bIns="68561"/>
          <a:lstStyle>
            <a:lvl1pPr>
              <a:defRPr>
                <a:solidFill>
                  <a:srgbClr val="1D375C"/>
                </a:solidFill>
              </a:defRPr>
            </a:lvl1pPr>
          </a:lstStyle>
          <a:p>
            <a:r>
              <a:rPr lang="tr-TR" smtClean="0"/>
              <a:t>Asıl başlık stili için tıklatın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85539331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Boş I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Resim 5">
            <a:extLst>
              <a:ext uri="{FF2B5EF4-FFF2-40B4-BE49-F238E27FC236}">
                <a16:creationId xmlns:a16="http://schemas.microsoft.com/office/drawing/2014/main" xmlns="" id="{E3C7B16B-22C7-478D-B106-EAB42041559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807768"/>
            <a:ext cx="18288000" cy="1463040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196253" y="9580900"/>
            <a:ext cx="4114800" cy="547688"/>
          </a:xfrm>
          <a:prstGeom prst="rect">
            <a:avLst/>
          </a:prstGeom>
        </p:spPr>
        <p:txBody>
          <a:bodyPr lIns="137120" tIns="68561" rIns="137120" bIns="68561"/>
          <a:lstStyle/>
          <a:p>
            <a:fld id="{1D8BD707-D9CF-40AE-B4C6-C98DA3205C09}" type="datetimeFigureOut">
              <a:rPr lang="en-US" smtClean="0"/>
              <a:pPr/>
              <a:t>5/20/2026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6057900" y="8991608"/>
            <a:ext cx="6172200" cy="547688"/>
          </a:xfrm>
          <a:prstGeom prst="rect">
            <a:avLst/>
          </a:prstGeom>
        </p:spPr>
        <p:txBody>
          <a:bodyPr lIns="137120" tIns="68561" rIns="137120" bIns="6856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13976951" y="9580898"/>
            <a:ext cx="4114800" cy="547688"/>
          </a:xfrm>
          <a:prstGeom prst="rect">
            <a:avLst/>
          </a:prstGeom>
        </p:spPr>
        <p:txBody>
          <a:bodyPr lIns="137120" tIns="68561" rIns="137120" bIns="68561"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xmlns="" id="{81A5105F-78E2-4FFC-B990-4F393DCA1E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57300" y="547689"/>
            <a:ext cx="15773400" cy="1470894"/>
          </a:xfrm>
          <a:prstGeom prst="rect">
            <a:avLst/>
          </a:prstGeom>
        </p:spPr>
        <p:txBody>
          <a:bodyPr lIns="137120" tIns="68561" rIns="137120" bIns="68561"/>
          <a:lstStyle>
            <a:lvl1pPr>
              <a:defRPr>
                <a:solidFill>
                  <a:srgbClr val="6E8573"/>
                </a:solidFill>
              </a:defRPr>
            </a:lvl1pPr>
          </a:lstStyle>
          <a:p>
            <a:r>
              <a:rPr lang="tr-TR" smtClean="0"/>
              <a:t>Asıl başlık stili için tıklatın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44221347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_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75477998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Başlıklı İçerik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9687" y="685800"/>
            <a:ext cx="5898356" cy="2400300"/>
          </a:xfrm>
          <a:prstGeom prst="rect">
            <a:avLst/>
          </a:prstGeom>
        </p:spPr>
        <p:txBody>
          <a:bodyPr lIns="137120" tIns="68561" rIns="137120" bIns="68561" anchor="b"/>
          <a:lstStyle>
            <a:lvl1pPr>
              <a:defRPr sz="4800"/>
            </a:lvl1pPr>
          </a:lstStyle>
          <a:p>
            <a:r>
              <a:rPr lang="tr-TR" smtClean="0"/>
              <a:t>Asıl başlık stili için tıklatın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774782" y="1481146"/>
            <a:ext cx="9258300" cy="7310438"/>
          </a:xfrm>
          <a:prstGeom prst="rect">
            <a:avLst/>
          </a:prstGeom>
        </p:spPr>
        <p:txBody>
          <a:bodyPr lIns="137120" tIns="68561" rIns="137120" bIns="68561"/>
          <a:lstStyle>
            <a:lvl1pPr>
              <a:defRPr sz="4800"/>
            </a:lvl1pPr>
            <a:lvl2pPr>
              <a:defRPr sz="4200"/>
            </a:lvl2pPr>
            <a:lvl3pPr>
              <a:defRPr sz="3600"/>
            </a:lvl3pPr>
            <a:lvl4pPr>
              <a:defRPr sz="3000"/>
            </a:lvl4pPr>
            <a:lvl5pPr>
              <a:defRPr sz="3000"/>
            </a:lvl5pPr>
            <a:lvl6pPr>
              <a:defRPr sz="3000"/>
            </a:lvl6pPr>
            <a:lvl7pPr>
              <a:defRPr sz="3000"/>
            </a:lvl7pPr>
            <a:lvl8pPr>
              <a:defRPr sz="3000"/>
            </a:lvl8pPr>
            <a:lvl9pPr>
              <a:defRPr sz="30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59687" y="3286125"/>
            <a:ext cx="5898356" cy="5517357"/>
          </a:xfrm>
          <a:prstGeom prst="rect">
            <a:avLst/>
          </a:prstGeom>
        </p:spPr>
        <p:txBody>
          <a:bodyPr lIns="137120" tIns="68561" rIns="137120" bIns="68561"/>
          <a:lstStyle>
            <a:lvl1pPr marL="0" indent="0">
              <a:buNone/>
              <a:defRPr sz="2400"/>
            </a:lvl1pPr>
            <a:lvl2pPr marL="685593" indent="0">
              <a:buNone/>
              <a:defRPr sz="2100"/>
            </a:lvl2pPr>
            <a:lvl3pPr marL="1371191" indent="0">
              <a:buNone/>
              <a:defRPr sz="1800"/>
            </a:lvl3pPr>
            <a:lvl4pPr marL="2056784" indent="0">
              <a:buNone/>
              <a:defRPr sz="1500"/>
            </a:lvl4pPr>
            <a:lvl5pPr marL="2742377" indent="0">
              <a:buNone/>
              <a:defRPr sz="1500"/>
            </a:lvl5pPr>
            <a:lvl6pPr marL="3427973" indent="0">
              <a:buNone/>
              <a:defRPr sz="1500"/>
            </a:lvl6pPr>
            <a:lvl7pPr marL="4113567" indent="0">
              <a:buNone/>
              <a:defRPr sz="1500"/>
            </a:lvl7pPr>
            <a:lvl8pPr marL="4799160" indent="0">
              <a:buNone/>
              <a:defRPr sz="1500"/>
            </a:lvl8pPr>
            <a:lvl9pPr marL="5484753" indent="0">
              <a:buNone/>
              <a:defRPr sz="15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96253" y="9580900"/>
            <a:ext cx="4114800" cy="547688"/>
          </a:xfrm>
          <a:prstGeom prst="rect">
            <a:avLst/>
          </a:prstGeom>
        </p:spPr>
        <p:txBody>
          <a:bodyPr lIns="137120" tIns="68561" rIns="137120" bIns="68561"/>
          <a:lstStyle/>
          <a:p>
            <a:fld id="{1D8BD707-D9CF-40AE-B4C6-C98DA3205C09}" type="datetimeFigureOut">
              <a:rPr lang="en-US" smtClean="0"/>
              <a:pPr/>
              <a:t>5/20/2026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057900" y="8991608"/>
            <a:ext cx="6172200" cy="547688"/>
          </a:xfrm>
          <a:prstGeom prst="rect">
            <a:avLst/>
          </a:prstGeom>
        </p:spPr>
        <p:txBody>
          <a:bodyPr lIns="137120" tIns="68561" rIns="137120" bIns="6856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3976951" y="9580898"/>
            <a:ext cx="4114800" cy="547688"/>
          </a:xfrm>
          <a:prstGeom prst="rect">
            <a:avLst/>
          </a:prstGeom>
        </p:spPr>
        <p:txBody>
          <a:bodyPr lIns="137120" tIns="68561" rIns="137120" bIns="68561"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188486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aşlıklı Resim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9687" y="685800"/>
            <a:ext cx="5898356" cy="2400300"/>
          </a:xfrm>
          <a:prstGeom prst="rect">
            <a:avLst/>
          </a:prstGeom>
        </p:spPr>
        <p:txBody>
          <a:bodyPr lIns="137120" tIns="68561" rIns="137120" bIns="68561" anchor="b"/>
          <a:lstStyle>
            <a:lvl1pPr>
              <a:defRPr sz="4800"/>
            </a:lvl1pPr>
          </a:lstStyle>
          <a:p>
            <a:r>
              <a:rPr lang="tr-TR" smtClean="0"/>
              <a:t>Asıl başlık stili için tıklatın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774782" y="1481146"/>
            <a:ext cx="9258300" cy="7310438"/>
          </a:xfrm>
          <a:prstGeom prst="rect">
            <a:avLst/>
          </a:prstGeom>
        </p:spPr>
        <p:txBody>
          <a:bodyPr lIns="137120" tIns="68561" rIns="137120" bIns="68561" anchor="t"/>
          <a:lstStyle>
            <a:lvl1pPr marL="0" indent="0">
              <a:buNone/>
              <a:defRPr sz="4800"/>
            </a:lvl1pPr>
            <a:lvl2pPr marL="685593" indent="0">
              <a:buNone/>
              <a:defRPr sz="4200"/>
            </a:lvl2pPr>
            <a:lvl3pPr marL="1371191" indent="0">
              <a:buNone/>
              <a:defRPr sz="3600"/>
            </a:lvl3pPr>
            <a:lvl4pPr marL="2056784" indent="0">
              <a:buNone/>
              <a:defRPr sz="3000"/>
            </a:lvl4pPr>
            <a:lvl5pPr marL="2742377" indent="0">
              <a:buNone/>
              <a:defRPr sz="3000"/>
            </a:lvl5pPr>
            <a:lvl6pPr marL="3427973" indent="0">
              <a:buNone/>
              <a:defRPr sz="3000"/>
            </a:lvl6pPr>
            <a:lvl7pPr marL="4113567" indent="0">
              <a:buNone/>
              <a:defRPr sz="3000"/>
            </a:lvl7pPr>
            <a:lvl8pPr marL="4799160" indent="0">
              <a:buNone/>
              <a:defRPr sz="3000"/>
            </a:lvl8pPr>
            <a:lvl9pPr marL="5484753" indent="0">
              <a:buNone/>
              <a:defRPr sz="3000"/>
            </a:lvl9pPr>
          </a:lstStyle>
          <a:p>
            <a:r>
              <a:rPr lang="tr-TR" smtClean="0"/>
              <a:t>Resim eklemek için simgeyi tıklatın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59687" y="3286125"/>
            <a:ext cx="5898356" cy="5517357"/>
          </a:xfrm>
          <a:prstGeom prst="rect">
            <a:avLst/>
          </a:prstGeom>
        </p:spPr>
        <p:txBody>
          <a:bodyPr lIns="137120" tIns="68561" rIns="137120" bIns="68561"/>
          <a:lstStyle>
            <a:lvl1pPr marL="0" indent="0">
              <a:buNone/>
              <a:defRPr sz="2400"/>
            </a:lvl1pPr>
            <a:lvl2pPr marL="685593" indent="0">
              <a:buNone/>
              <a:defRPr sz="2100"/>
            </a:lvl2pPr>
            <a:lvl3pPr marL="1371191" indent="0">
              <a:buNone/>
              <a:defRPr sz="1800"/>
            </a:lvl3pPr>
            <a:lvl4pPr marL="2056784" indent="0">
              <a:buNone/>
              <a:defRPr sz="1500"/>
            </a:lvl4pPr>
            <a:lvl5pPr marL="2742377" indent="0">
              <a:buNone/>
              <a:defRPr sz="1500"/>
            </a:lvl5pPr>
            <a:lvl6pPr marL="3427973" indent="0">
              <a:buNone/>
              <a:defRPr sz="1500"/>
            </a:lvl6pPr>
            <a:lvl7pPr marL="4113567" indent="0">
              <a:buNone/>
              <a:defRPr sz="1500"/>
            </a:lvl7pPr>
            <a:lvl8pPr marL="4799160" indent="0">
              <a:buNone/>
              <a:defRPr sz="1500"/>
            </a:lvl8pPr>
            <a:lvl9pPr marL="5484753" indent="0">
              <a:buNone/>
              <a:defRPr sz="15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96253" y="9580900"/>
            <a:ext cx="4114800" cy="547688"/>
          </a:xfrm>
          <a:prstGeom prst="rect">
            <a:avLst/>
          </a:prstGeom>
        </p:spPr>
        <p:txBody>
          <a:bodyPr lIns="137120" tIns="68561" rIns="137120" bIns="68561"/>
          <a:lstStyle/>
          <a:p>
            <a:fld id="{1D8BD707-D9CF-40AE-B4C6-C98DA3205C09}" type="datetimeFigureOut">
              <a:rPr lang="en-US" smtClean="0"/>
              <a:pPr/>
              <a:t>5/20/2026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057900" y="8991608"/>
            <a:ext cx="6172200" cy="547688"/>
          </a:xfrm>
          <a:prstGeom prst="rect">
            <a:avLst/>
          </a:prstGeom>
        </p:spPr>
        <p:txBody>
          <a:bodyPr lIns="137120" tIns="68561" rIns="137120" bIns="6856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3976951" y="9580898"/>
            <a:ext cx="4114800" cy="547688"/>
          </a:xfrm>
          <a:prstGeom prst="rect">
            <a:avLst/>
          </a:prstGeom>
        </p:spPr>
        <p:txBody>
          <a:bodyPr lIns="137120" tIns="68561" rIns="137120" bIns="68561"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8264927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6"/>
          </a:xfrm>
          <a:prstGeom prst="rect">
            <a:avLst/>
          </a:prstGeom>
        </p:spPr>
        <p:txBody>
          <a:bodyPr lIns="91386" tIns="45693" rIns="91386" bIns="45693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 lIns="91386" tIns="45693" rIns="91386" bIns="45693"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693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385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078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770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463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155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19848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540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9"/>
            <a:ext cx="2133600" cy="365126"/>
          </a:xfrm>
          <a:prstGeom prst="rect">
            <a:avLst/>
          </a:prstGeom>
        </p:spPr>
        <p:txBody>
          <a:bodyPr lIns="91386" tIns="45693" rIns="91386" bIns="45693"/>
          <a:lstStyle/>
          <a:p>
            <a:fld id="{1D8BD707-D9CF-40AE-B4C6-C98DA3205C09}" type="datetimeFigureOut">
              <a:rPr lang="en-US" smtClean="0"/>
              <a:pPr/>
              <a:t>5/20/2026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9"/>
            <a:ext cx="2895600" cy="365126"/>
          </a:xfrm>
          <a:prstGeom prst="rect">
            <a:avLst/>
          </a:prstGeom>
        </p:spPr>
        <p:txBody>
          <a:bodyPr lIns="91386" tIns="45693" rIns="91386" bIns="45693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9"/>
            <a:ext cx="2133600" cy="365126"/>
          </a:xfrm>
          <a:prstGeom prst="rect">
            <a:avLst/>
          </a:prstGeom>
        </p:spPr>
        <p:txBody>
          <a:bodyPr lIns="91386" tIns="45693" rIns="91386" bIns="45693"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Başlık Slayd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ctrTitle"/>
          </p:nvPr>
        </p:nvSpPr>
        <p:spPr>
          <a:xfrm>
            <a:off x="1371600" y="3195646"/>
            <a:ext cx="15544800" cy="2205038"/>
          </a:xfrm>
        </p:spPr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Alt Başlık 2"/>
          <p:cNvSpPr>
            <a:spLocks noGrp="1"/>
          </p:cNvSpPr>
          <p:nvPr>
            <p:ph type="subTitle" idx="1"/>
          </p:nvPr>
        </p:nvSpPr>
        <p:spPr>
          <a:xfrm>
            <a:off x="2743200" y="5829300"/>
            <a:ext cx="12801600" cy="26289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6854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37091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205637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74183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4272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41127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798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54836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r-TR" smtClean="0"/>
              <a:t>Asıl alt başlık stilini düzenlemek için tıklatın</a:t>
            </a:r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80835202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914400" y="-45240"/>
            <a:ext cx="16459200" cy="1714500"/>
          </a:xfrm>
        </p:spPr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281976692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Bölüm Üstbilgis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1445420" y="6610358"/>
            <a:ext cx="15544800" cy="2043113"/>
          </a:xfrm>
        </p:spPr>
        <p:txBody>
          <a:bodyPr anchor="t"/>
          <a:lstStyle>
            <a:lvl1pPr algn="l">
              <a:defRPr sz="6000" b="1" cap="all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1445420" y="4360078"/>
            <a:ext cx="15544800" cy="2250281"/>
          </a:xfrm>
        </p:spPr>
        <p:txBody>
          <a:bodyPr anchor="b"/>
          <a:lstStyle>
            <a:lvl1pPr marL="0" indent="0">
              <a:buNone/>
              <a:defRPr sz="3000">
                <a:solidFill>
                  <a:schemeClr val="tx1">
                    <a:tint val="75000"/>
                  </a:schemeClr>
                </a:solidFill>
              </a:defRPr>
            </a:lvl1pPr>
            <a:lvl2pPr marL="685455" indent="0">
              <a:buNone/>
              <a:defRPr sz="2700">
                <a:solidFill>
                  <a:schemeClr val="tx1">
                    <a:tint val="75000"/>
                  </a:schemeClr>
                </a:solidFill>
              </a:defRPr>
            </a:lvl2pPr>
            <a:lvl3pPr marL="1370918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3pPr>
            <a:lvl4pPr marL="2056373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4pPr>
            <a:lvl5pPr marL="2741831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5pPr>
            <a:lvl6pPr marL="3427289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6pPr>
            <a:lvl7pPr marL="4112745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7pPr>
            <a:lvl8pPr marL="479820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8pPr>
            <a:lvl9pPr marL="5483655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</p:spTree>
    <p:extLst>
      <p:ext uri="{BB962C8B-B14F-4D97-AF65-F5344CB8AC3E}">
        <p14:creationId xmlns:p14="http://schemas.microsoft.com/office/powerpoint/2010/main" val="198984119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İki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914400" y="25098"/>
            <a:ext cx="16459200" cy="1714500"/>
          </a:xfrm>
        </p:spPr>
        <p:txBody>
          <a:bodyPr/>
          <a:lstStyle/>
          <a:p>
            <a:r>
              <a:rPr lang="tr-TR" smtClean="0"/>
              <a:t>Asıl başlık stili için tıklatın</a:t>
            </a:r>
            <a:endParaRPr lang="tr-TR" dirty="0"/>
          </a:p>
        </p:txBody>
      </p:sp>
      <p:sp>
        <p:nvSpPr>
          <p:cNvPr id="3" name="İçerik Yer Tutucusu 2"/>
          <p:cNvSpPr>
            <a:spLocks noGrp="1"/>
          </p:cNvSpPr>
          <p:nvPr>
            <p:ph sz="half" idx="1"/>
          </p:nvPr>
        </p:nvSpPr>
        <p:spPr>
          <a:xfrm>
            <a:off x="914400" y="2400308"/>
            <a:ext cx="8115300" cy="6788945"/>
          </a:xfrm>
        </p:spPr>
        <p:txBody>
          <a:bodyPr/>
          <a:lstStyle>
            <a:lvl1pPr>
              <a:defRPr sz="4200"/>
            </a:lvl1pPr>
            <a:lvl2pPr>
              <a:defRPr sz="3600"/>
            </a:lvl2pPr>
            <a:lvl3pPr>
              <a:defRPr sz="3000"/>
            </a:lvl3pPr>
            <a:lvl4pPr>
              <a:defRPr sz="2700"/>
            </a:lvl4pPr>
            <a:lvl5pPr>
              <a:defRPr sz="2700"/>
            </a:lvl5pPr>
            <a:lvl6pPr>
              <a:defRPr sz="2700"/>
            </a:lvl6pPr>
            <a:lvl7pPr>
              <a:defRPr sz="2700"/>
            </a:lvl7pPr>
            <a:lvl8pPr>
              <a:defRPr sz="2700"/>
            </a:lvl8pPr>
            <a:lvl9pPr>
              <a:defRPr sz="27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İçerik Yer Tutucusu 3"/>
          <p:cNvSpPr>
            <a:spLocks noGrp="1"/>
          </p:cNvSpPr>
          <p:nvPr>
            <p:ph sz="half" idx="2"/>
          </p:nvPr>
        </p:nvSpPr>
        <p:spPr>
          <a:xfrm>
            <a:off x="9258300" y="2400308"/>
            <a:ext cx="8115300" cy="6788945"/>
          </a:xfrm>
        </p:spPr>
        <p:txBody>
          <a:bodyPr/>
          <a:lstStyle>
            <a:lvl1pPr>
              <a:defRPr sz="4200"/>
            </a:lvl1pPr>
            <a:lvl2pPr>
              <a:defRPr sz="3600"/>
            </a:lvl2pPr>
            <a:lvl3pPr>
              <a:defRPr sz="3000"/>
            </a:lvl3pPr>
            <a:lvl4pPr>
              <a:defRPr sz="2700"/>
            </a:lvl4pPr>
            <a:lvl5pPr>
              <a:defRPr sz="2700"/>
            </a:lvl5pPr>
            <a:lvl6pPr>
              <a:defRPr sz="2700"/>
            </a:lvl6pPr>
            <a:lvl7pPr>
              <a:defRPr sz="2700"/>
            </a:lvl7pPr>
            <a:lvl8pPr>
              <a:defRPr sz="2700"/>
            </a:lvl8pPr>
            <a:lvl9pPr>
              <a:defRPr sz="27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652019401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Karşılaştır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914400" y="25098"/>
            <a:ext cx="16459200" cy="1714500"/>
          </a:xfrm>
        </p:spPr>
        <p:txBody>
          <a:bodyPr/>
          <a:lstStyle>
            <a:lvl1pPr>
              <a:defRPr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914400" y="2302671"/>
            <a:ext cx="8079582" cy="959643"/>
          </a:xfrm>
        </p:spPr>
        <p:txBody>
          <a:bodyPr anchor="b"/>
          <a:lstStyle>
            <a:lvl1pPr marL="0" indent="0">
              <a:buNone/>
              <a:defRPr sz="3600" b="1"/>
            </a:lvl1pPr>
            <a:lvl2pPr marL="685455" indent="0">
              <a:buNone/>
              <a:defRPr sz="3000" b="1"/>
            </a:lvl2pPr>
            <a:lvl3pPr marL="1370918" indent="0">
              <a:buNone/>
              <a:defRPr sz="2700" b="1"/>
            </a:lvl3pPr>
            <a:lvl4pPr marL="2056373" indent="0">
              <a:buNone/>
              <a:defRPr sz="2400" b="1"/>
            </a:lvl4pPr>
            <a:lvl5pPr marL="2741831" indent="0">
              <a:buNone/>
              <a:defRPr sz="2400" b="1"/>
            </a:lvl5pPr>
            <a:lvl6pPr marL="3427289" indent="0">
              <a:buNone/>
              <a:defRPr sz="2400" b="1"/>
            </a:lvl6pPr>
            <a:lvl7pPr marL="4112745" indent="0">
              <a:buNone/>
              <a:defRPr sz="2400" b="1"/>
            </a:lvl7pPr>
            <a:lvl8pPr marL="4798200" indent="0">
              <a:buNone/>
              <a:defRPr sz="2400" b="1"/>
            </a:lvl8pPr>
            <a:lvl9pPr marL="5483655" indent="0">
              <a:buNone/>
              <a:defRPr sz="2400" b="1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4" name="İçerik Yer Tutucusu 3"/>
          <p:cNvSpPr>
            <a:spLocks noGrp="1"/>
          </p:cNvSpPr>
          <p:nvPr>
            <p:ph sz="half" idx="2"/>
          </p:nvPr>
        </p:nvSpPr>
        <p:spPr>
          <a:xfrm>
            <a:off x="914400" y="3262313"/>
            <a:ext cx="8079582" cy="5926932"/>
          </a:xfrm>
        </p:spPr>
        <p:txBody>
          <a:bodyPr/>
          <a:lstStyle>
            <a:lvl1pPr>
              <a:defRPr sz="3600"/>
            </a:lvl1pPr>
            <a:lvl2pPr>
              <a:defRPr sz="3000"/>
            </a:lvl2pPr>
            <a:lvl3pPr>
              <a:defRPr sz="27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5" name="Metin Yer Tutucusu 4"/>
          <p:cNvSpPr>
            <a:spLocks noGrp="1"/>
          </p:cNvSpPr>
          <p:nvPr>
            <p:ph type="body" sz="quarter" idx="3"/>
          </p:nvPr>
        </p:nvSpPr>
        <p:spPr>
          <a:xfrm>
            <a:off x="9289257" y="2302671"/>
            <a:ext cx="8084343" cy="959643"/>
          </a:xfrm>
        </p:spPr>
        <p:txBody>
          <a:bodyPr anchor="b"/>
          <a:lstStyle>
            <a:lvl1pPr marL="0" indent="0">
              <a:buNone/>
              <a:defRPr sz="3600" b="1"/>
            </a:lvl1pPr>
            <a:lvl2pPr marL="685455" indent="0">
              <a:buNone/>
              <a:defRPr sz="3000" b="1"/>
            </a:lvl2pPr>
            <a:lvl3pPr marL="1370918" indent="0">
              <a:buNone/>
              <a:defRPr sz="2700" b="1"/>
            </a:lvl3pPr>
            <a:lvl4pPr marL="2056373" indent="0">
              <a:buNone/>
              <a:defRPr sz="2400" b="1"/>
            </a:lvl4pPr>
            <a:lvl5pPr marL="2741831" indent="0">
              <a:buNone/>
              <a:defRPr sz="2400" b="1"/>
            </a:lvl5pPr>
            <a:lvl6pPr marL="3427289" indent="0">
              <a:buNone/>
              <a:defRPr sz="2400" b="1"/>
            </a:lvl6pPr>
            <a:lvl7pPr marL="4112745" indent="0">
              <a:buNone/>
              <a:defRPr sz="2400" b="1"/>
            </a:lvl7pPr>
            <a:lvl8pPr marL="4798200" indent="0">
              <a:buNone/>
              <a:defRPr sz="2400" b="1"/>
            </a:lvl8pPr>
            <a:lvl9pPr marL="5483655" indent="0">
              <a:buNone/>
              <a:defRPr sz="2400" b="1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6" name="İçerik Yer Tutucusu 5"/>
          <p:cNvSpPr>
            <a:spLocks noGrp="1"/>
          </p:cNvSpPr>
          <p:nvPr>
            <p:ph sz="quarter" idx="4"/>
          </p:nvPr>
        </p:nvSpPr>
        <p:spPr>
          <a:xfrm>
            <a:off x="9289257" y="3262313"/>
            <a:ext cx="8084343" cy="5926932"/>
          </a:xfrm>
        </p:spPr>
        <p:txBody>
          <a:bodyPr/>
          <a:lstStyle>
            <a:lvl1pPr>
              <a:defRPr sz="3600"/>
            </a:lvl1pPr>
            <a:lvl2pPr>
              <a:defRPr sz="3000"/>
            </a:lvl2pPr>
            <a:lvl3pPr>
              <a:defRPr sz="27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91234549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914400" y="60267"/>
            <a:ext cx="16459200" cy="1714500"/>
          </a:xfrm>
        </p:spPr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013594232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33348876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Başlık Slaydı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86000" y="7090915"/>
            <a:ext cx="13716000" cy="1203386"/>
          </a:xfrm>
          <a:prstGeom prst="rect">
            <a:avLst/>
          </a:prstGeom>
        </p:spPr>
        <p:txBody>
          <a:bodyPr lIns="137160" tIns="68580" rIns="137160" bIns="68580"/>
          <a:lstStyle>
            <a:lvl1pPr marL="0" indent="0" algn="ctr">
              <a:buNone/>
              <a:defRPr sz="3600" b="0">
                <a:solidFill>
                  <a:srgbClr val="99AEA9"/>
                </a:solidFill>
              </a:defRPr>
            </a:lvl1pPr>
            <a:lvl2pPr marL="685800" indent="0" algn="ctr">
              <a:buNone/>
              <a:defRPr sz="3000"/>
            </a:lvl2pPr>
            <a:lvl3pPr marL="1371600" indent="0" algn="ctr">
              <a:buNone/>
              <a:defRPr sz="2700"/>
            </a:lvl3pPr>
            <a:lvl4pPr marL="2057400" indent="0" algn="ctr">
              <a:buNone/>
              <a:defRPr sz="2400"/>
            </a:lvl4pPr>
            <a:lvl5pPr marL="2743200" indent="0" algn="ctr">
              <a:buNone/>
              <a:defRPr sz="2400"/>
            </a:lvl5pPr>
            <a:lvl6pPr marL="3429000" indent="0" algn="ctr">
              <a:buNone/>
              <a:defRPr sz="2400"/>
            </a:lvl6pPr>
            <a:lvl7pPr marL="4114800" indent="0" algn="ctr">
              <a:buNone/>
              <a:defRPr sz="2400"/>
            </a:lvl7pPr>
            <a:lvl8pPr marL="4800600" indent="0" algn="ctr">
              <a:buNone/>
              <a:defRPr sz="2400"/>
            </a:lvl8pPr>
            <a:lvl9pPr marL="5486400" indent="0" algn="ctr">
              <a:buNone/>
              <a:defRPr sz="2400"/>
            </a:lvl9pPr>
          </a:lstStyle>
          <a:p>
            <a:r>
              <a:rPr lang="tr-TR" smtClean="0"/>
              <a:t>Asıl alt başlık stilini düzenlemek için tıklatın</a:t>
            </a:r>
            <a:endParaRPr lang="en-US" dirty="0"/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1247777" y="4255480"/>
            <a:ext cx="15773400" cy="2728913"/>
          </a:xfrm>
          <a:prstGeom prst="rect">
            <a:avLst/>
          </a:prstGeom>
        </p:spPr>
        <p:txBody>
          <a:bodyPr lIns="137160" tIns="68580" rIns="137160" bIns="68580" anchor="b"/>
          <a:lstStyle>
            <a:lvl1pPr>
              <a:defRPr sz="9000">
                <a:solidFill>
                  <a:srgbClr val="1D375C"/>
                </a:solidFill>
              </a:defRPr>
            </a:lvl1pPr>
          </a:lstStyle>
          <a:p>
            <a:r>
              <a:rPr lang="tr-TR" smtClean="0"/>
              <a:t>Asıl başlık stili için tıklatın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6629432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Başlık ve İçerik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7300" y="547689"/>
            <a:ext cx="15773400" cy="1470894"/>
          </a:xfrm>
          <a:prstGeom prst="rect">
            <a:avLst/>
          </a:prstGeom>
        </p:spPr>
        <p:txBody>
          <a:bodyPr lIns="137160" tIns="68580" rIns="137160" bIns="68580"/>
          <a:lstStyle/>
          <a:p>
            <a:r>
              <a:rPr lang="tr-TR" smtClean="0"/>
              <a:t>Asıl başlık stili için tıklatın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1257300" y="2419712"/>
            <a:ext cx="15773400" cy="6301596"/>
          </a:xfrm>
          <a:prstGeom prst="rect">
            <a:avLst/>
          </a:prstGeom>
        </p:spPr>
        <p:txBody>
          <a:bodyPr lIns="137160" tIns="68580" rIns="137160" bIns="68580"/>
          <a:lstStyle>
            <a:lvl1pPr>
              <a:defRPr/>
            </a:lvl1pPr>
          </a:lstStyle>
          <a:p>
            <a:pPr lvl="0"/>
            <a:r>
              <a:rPr lang="tr-TR" dirty="0" err="1"/>
              <a:t>Click</a:t>
            </a:r>
            <a:r>
              <a:rPr lang="tr-TR" dirty="0"/>
              <a:t> </a:t>
            </a:r>
            <a:r>
              <a:rPr lang="tr-TR" dirty="0" err="1"/>
              <a:t>to</a:t>
            </a:r>
            <a:r>
              <a:rPr lang="tr-TR" dirty="0"/>
              <a:t> </a:t>
            </a:r>
            <a:r>
              <a:rPr lang="tr-TR" dirty="0" err="1"/>
              <a:t>edit</a:t>
            </a:r>
            <a:r>
              <a:rPr lang="tr-TR" dirty="0"/>
              <a:t> Master </a:t>
            </a:r>
            <a:r>
              <a:rPr lang="tr-TR" dirty="0" err="1"/>
              <a:t>text</a:t>
            </a:r>
            <a:r>
              <a:rPr lang="tr-TR" dirty="0"/>
              <a:t> </a:t>
            </a:r>
            <a:r>
              <a:rPr lang="tr-TR" dirty="0" err="1"/>
              <a:t>styles</a:t>
            </a:r>
            <a:endParaRPr lang="tr-TR" dirty="0"/>
          </a:p>
          <a:p>
            <a:pPr lvl="1"/>
            <a:r>
              <a:rPr lang="tr-TR" dirty="0"/>
              <a:t>Second </a:t>
            </a:r>
            <a:r>
              <a:rPr lang="tr-TR" dirty="0" err="1"/>
              <a:t>level</a:t>
            </a:r>
            <a:endParaRPr lang="tr-TR" dirty="0"/>
          </a:p>
          <a:p>
            <a:pPr lvl="2"/>
            <a:r>
              <a:rPr lang="tr-TR" dirty="0"/>
              <a:t>Third </a:t>
            </a:r>
            <a:r>
              <a:rPr lang="tr-TR" dirty="0" err="1"/>
              <a:t>level</a:t>
            </a:r>
            <a:endParaRPr lang="tr-TR" dirty="0"/>
          </a:p>
          <a:p>
            <a:pPr lvl="3"/>
            <a:r>
              <a:rPr lang="tr-TR" dirty="0" err="1"/>
              <a:t>Fourth</a:t>
            </a:r>
            <a:r>
              <a:rPr lang="tr-TR" dirty="0"/>
              <a:t> </a:t>
            </a:r>
            <a:r>
              <a:rPr lang="tr-TR" dirty="0" err="1"/>
              <a:t>level</a:t>
            </a:r>
            <a:endParaRPr lang="tr-TR" dirty="0"/>
          </a:p>
          <a:p>
            <a:pPr lvl="4"/>
            <a:r>
              <a:rPr lang="tr-TR" dirty="0" err="1"/>
              <a:t>Fifth</a:t>
            </a:r>
            <a:r>
              <a:rPr lang="tr-TR" dirty="0"/>
              <a:t> </a:t>
            </a:r>
            <a:r>
              <a:rPr lang="tr-TR" dirty="0" err="1"/>
              <a:t>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9642566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Bölüm Üst Bilgis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Resim 12">
            <a:extLst>
              <a:ext uri="{FF2B5EF4-FFF2-40B4-BE49-F238E27FC236}">
                <a16:creationId xmlns:a16="http://schemas.microsoft.com/office/drawing/2014/main" xmlns="" id="{08214D01-D0D0-4F8C-8E4F-F2301206515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807768"/>
            <a:ext cx="18288000" cy="1463040"/>
          </a:xfrm>
          <a:prstGeom prst="rect">
            <a:avLst/>
          </a:prstGeom>
        </p:spPr>
      </p:pic>
      <p:pic>
        <p:nvPicPr>
          <p:cNvPr id="11" name="Resim 10">
            <a:extLst>
              <a:ext uri="{FF2B5EF4-FFF2-40B4-BE49-F238E27FC236}">
                <a16:creationId xmlns:a16="http://schemas.microsoft.com/office/drawing/2014/main" xmlns="" id="{720090DE-8732-448E-A897-6277250E439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8288000" cy="433425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47777" y="4114804"/>
            <a:ext cx="15773400" cy="2728913"/>
          </a:xfrm>
          <a:prstGeom prst="rect">
            <a:avLst/>
          </a:prstGeom>
        </p:spPr>
        <p:txBody>
          <a:bodyPr lIns="137160" tIns="68580" rIns="137160" bIns="68580" anchor="b"/>
          <a:lstStyle>
            <a:lvl1pPr>
              <a:defRPr sz="9000">
                <a:solidFill>
                  <a:srgbClr val="1D375C"/>
                </a:solidFill>
              </a:defRPr>
            </a:lvl1pPr>
          </a:lstStyle>
          <a:p>
            <a:r>
              <a:rPr lang="tr-TR" smtClean="0"/>
              <a:t>Asıl başlık stili için tıklatın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47777" y="6884198"/>
            <a:ext cx="15773400" cy="1965176"/>
          </a:xfrm>
          <a:prstGeom prst="rect">
            <a:avLst/>
          </a:prstGeom>
        </p:spPr>
        <p:txBody>
          <a:bodyPr lIns="137160" tIns="68580" rIns="137160" bIns="68580"/>
          <a:lstStyle>
            <a:lvl1pPr marL="0" indent="0">
              <a:buNone/>
              <a:defRPr sz="3600">
                <a:solidFill>
                  <a:srgbClr val="99AEA9"/>
                </a:solidFill>
              </a:defRPr>
            </a:lvl1pPr>
            <a:lvl2pPr marL="685800" indent="0">
              <a:buNone/>
              <a:defRPr sz="3000">
                <a:solidFill>
                  <a:schemeClr val="tx1">
                    <a:tint val="75000"/>
                  </a:schemeClr>
                </a:solidFill>
              </a:defRPr>
            </a:lvl2pPr>
            <a:lvl3pPr marL="1371600" indent="0">
              <a:buNone/>
              <a:defRPr sz="2700">
                <a:solidFill>
                  <a:schemeClr val="tx1">
                    <a:tint val="75000"/>
                  </a:schemeClr>
                </a:solidFill>
              </a:defRPr>
            </a:lvl3pPr>
            <a:lvl4pPr marL="205740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4pPr>
            <a:lvl5pPr marL="274320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5pPr>
            <a:lvl6pPr marL="342900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6pPr>
            <a:lvl7pPr marL="411480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7pPr>
            <a:lvl8pPr marL="480060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8pPr>
            <a:lvl9pPr marL="548640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96253" y="9580895"/>
            <a:ext cx="4114800" cy="547688"/>
          </a:xfrm>
          <a:prstGeom prst="rect">
            <a:avLst/>
          </a:prstGeom>
        </p:spPr>
        <p:txBody>
          <a:bodyPr lIns="137160" tIns="68580" rIns="137160" bIns="68580"/>
          <a:lstStyle/>
          <a:p>
            <a:fld id="{1D8BD707-D9CF-40AE-B4C6-C98DA3205C09}" type="datetimeFigureOut">
              <a:rPr lang="en-US" smtClean="0"/>
              <a:pPr/>
              <a:t>5/20/2026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057900" y="8991604"/>
            <a:ext cx="6172200" cy="547688"/>
          </a:xfrm>
          <a:prstGeom prst="rect">
            <a:avLst/>
          </a:prstGeom>
        </p:spPr>
        <p:txBody>
          <a:bodyPr lIns="137160" tIns="68580" rIns="137160" bIns="68580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3976951" y="9580894"/>
            <a:ext cx="4114800" cy="547688"/>
          </a:xfrm>
          <a:prstGeom prst="rect">
            <a:avLst/>
          </a:prstGeom>
        </p:spPr>
        <p:txBody>
          <a:bodyPr lIns="137160" tIns="68580" rIns="137160" bIns="68580"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8054395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İki İçerik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7300" y="547689"/>
            <a:ext cx="15773400" cy="1470894"/>
          </a:xfrm>
          <a:prstGeom prst="rect">
            <a:avLst/>
          </a:prstGeom>
        </p:spPr>
        <p:txBody>
          <a:bodyPr lIns="137160" tIns="68580" rIns="137160" bIns="68580"/>
          <a:lstStyle/>
          <a:p>
            <a:r>
              <a:rPr lang="tr-TR" smtClean="0"/>
              <a:t>Asıl başlık stili için tıklatın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57300" y="2425776"/>
            <a:ext cx="7772400" cy="6527007"/>
          </a:xfrm>
          <a:prstGeom prst="rect">
            <a:avLst/>
          </a:prstGeom>
        </p:spPr>
        <p:txBody>
          <a:bodyPr lIns="137160" tIns="68580" rIns="137160" bIns="68580"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258300" y="2425776"/>
            <a:ext cx="7772400" cy="6527007"/>
          </a:xfrm>
          <a:prstGeom prst="rect">
            <a:avLst/>
          </a:prstGeom>
        </p:spPr>
        <p:txBody>
          <a:bodyPr lIns="137160" tIns="68580" rIns="137160" bIns="68580"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96253" y="9580895"/>
            <a:ext cx="4114800" cy="547688"/>
          </a:xfrm>
          <a:prstGeom prst="rect">
            <a:avLst/>
          </a:prstGeom>
        </p:spPr>
        <p:txBody>
          <a:bodyPr lIns="137160" tIns="68580" rIns="137160" bIns="68580"/>
          <a:lstStyle/>
          <a:p>
            <a:fld id="{1D8BD707-D9CF-40AE-B4C6-C98DA3205C09}" type="datetimeFigureOut">
              <a:rPr lang="en-US" smtClean="0"/>
              <a:pPr/>
              <a:t>5/20/2026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057900" y="8991604"/>
            <a:ext cx="6172200" cy="547688"/>
          </a:xfrm>
          <a:prstGeom prst="rect">
            <a:avLst/>
          </a:prstGeom>
        </p:spPr>
        <p:txBody>
          <a:bodyPr lIns="137160" tIns="68580" rIns="137160" bIns="68580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3976951" y="9580894"/>
            <a:ext cx="4114800" cy="547688"/>
          </a:xfrm>
          <a:prstGeom prst="rect">
            <a:avLst/>
          </a:prstGeom>
        </p:spPr>
        <p:txBody>
          <a:bodyPr lIns="137160" tIns="68580" rIns="137160" bIns="68580"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539097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Karşılaştırma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9684" y="2418228"/>
            <a:ext cx="7736681" cy="1235868"/>
          </a:xfrm>
          <a:prstGeom prst="rect">
            <a:avLst/>
          </a:prstGeom>
        </p:spPr>
        <p:txBody>
          <a:bodyPr lIns="137160" tIns="68580" rIns="137160" bIns="68580" anchor="b"/>
          <a:lstStyle>
            <a:lvl1pPr marL="0" indent="0">
              <a:buNone/>
              <a:defRPr sz="3600" b="1">
                <a:solidFill>
                  <a:srgbClr val="1D375C"/>
                </a:solidFill>
              </a:defRPr>
            </a:lvl1pPr>
            <a:lvl2pPr marL="685800" indent="0">
              <a:buNone/>
              <a:defRPr sz="3000" b="1"/>
            </a:lvl2pPr>
            <a:lvl3pPr marL="1371600" indent="0">
              <a:buNone/>
              <a:defRPr sz="2700" b="1"/>
            </a:lvl3pPr>
            <a:lvl4pPr marL="2057400" indent="0">
              <a:buNone/>
              <a:defRPr sz="2400" b="1"/>
            </a:lvl4pPr>
            <a:lvl5pPr marL="2743200" indent="0">
              <a:buNone/>
              <a:defRPr sz="2400" b="1"/>
            </a:lvl5pPr>
            <a:lvl6pPr marL="3429000" indent="0">
              <a:buNone/>
              <a:defRPr sz="2400" b="1"/>
            </a:lvl6pPr>
            <a:lvl7pPr marL="4114800" indent="0">
              <a:buNone/>
              <a:defRPr sz="2400" b="1"/>
            </a:lvl7pPr>
            <a:lvl8pPr marL="4800600" indent="0">
              <a:buNone/>
              <a:defRPr sz="2400" b="1"/>
            </a:lvl8pPr>
            <a:lvl9pPr marL="5486400" indent="0">
              <a:buNone/>
              <a:defRPr sz="2400" b="1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59684" y="3654098"/>
            <a:ext cx="7736681" cy="5093090"/>
          </a:xfrm>
          <a:prstGeom prst="rect">
            <a:avLst/>
          </a:prstGeom>
        </p:spPr>
        <p:txBody>
          <a:bodyPr lIns="137160" tIns="68580" rIns="137160" bIns="68580"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9258302" y="2418228"/>
            <a:ext cx="7774782" cy="1235868"/>
          </a:xfrm>
          <a:prstGeom prst="rect">
            <a:avLst/>
          </a:prstGeom>
        </p:spPr>
        <p:txBody>
          <a:bodyPr lIns="137160" tIns="68580" rIns="137160" bIns="68580" anchor="b"/>
          <a:lstStyle>
            <a:lvl1pPr marL="0" indent="0">
              <a:buNone/>
              <a:defRPr sz="3600" b="1">
                <a:solidFill>
                  <a:srgbClr val="1D375C"/>
                </a:solidFill>
              </a:defRPr>
            </a:lvl1pPr>
            <a:lvl2pPr marL="685800" indent="0">
              <a:buNone/>
              <a:defRPr sz="3000" b="1"/>
            </a:lvl2pPr>
            <a:lvl3pPr marL="1371600" indent="0">
              <a:buNone/>
              <a:defRPr sz="2700" b="1"/>
            </a:lvl3pPr>
            <a:lvl4pPr marL="2057400" indent="0">
              <a:buNone/>
              <a:defRPr sz="2400" b="1"/>
            </a:lvl4pPr>
            <a:lvl5pPr marL="2743200" indent="0">
              <a:buNone/>
              <a:defRPr sz="2400" b="1"/>
            </a:lvl5pPr>
            <a:lvl6pPr marL="3429000" indent="0">
              <a:buNone/>
              <a:defRPr sz="2400" b="1"/>
            </a:lvl6pPr>
            <a:lvl7pPr marL="4114800" indent="0">
              <a:buNone/>
              <a:defRPr sz="2400" b="1"/>
            </a:lvl7pPr>
            <a:lvl8pPr marL="4800600" indent="0">
              <a:buNone/>
              <a:defRPr sz="2400" b="1"/>
            </a:lvl8pPr>
            <a:lvl9pPr marL="5486400" indent="0">
              <a:buNone/>
              <a:defRPr sz="2400" b="1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9258302" y="3654098"/>
            <a:ext cx="7774782" cy="5093090"/>
          </a:xfrm>
          <a:prstGeom prst="rect">
            <a:avLst/>
          </a:prstGeom>
        </p:spPr>
        <p:txBody>
          <a:bodyPr lIns="137160" tIns="68580" rIns="137160" bIns="68580"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196253" y="9580895"/>
            <a:ext cx="4114800" cy="547688"/>
          </a:xfrm>
          <a:prstGeom prst="rect">
            <a:avLst/>
          </a:prstGeom>
        </p:spPr>
        <p:txBody>
          <a:bodyPr lIns="137160" tIns="68580" rIns="137160" bIns="68580"/>
          <a:lstStyle/>
          <a:p>
            <a:fld id="{1D8BD707-D9CF-40AE-B4C6-C98DA3205C09}" type="datetimeFigureOut">
              <a:rPr lang="en-US" smtClean="0"/>
              <a:pPr/>
              <a:t>5/20/2026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6057900" y="8991604"/>
            <a:ext cx="6172200" cy="547688"/>
          </a:xfrm>
          <a:prstGeom prst="rect">
            <a:avLst/>
          </a:prstGeom>
        </p:spPr>
        <p:txBody>
          <a:bodyPr lIns="137160" tIns="68580" rIns="137160" bIns="68580"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13976951" y="9580894"/>
            <a:ext cx="4114800" cy="547688"/>
          </a:xfrm>
          <a:prstGeom prst="rect">
            <a:avLst/>
          </a:prstGeom>
        </p:spPr>
        <p:txBody>
          <a:bodyPr lIns="137160" tIns="68580" rIns="137160" bIns="68580"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3" name="Title 1">
            <a:extLst>
              <a:ext uri="{FF2B5EF4-FFF2-40B4-BE49-F238E27FC236}">
                <a16:creationId xmlns:a16="http://schemas.microsoft.com/office/drawing/2014/main" xmlns="" id="{AE957487-795C-4D9A-8386-45F47698D3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57300" y="547689"/>
            <a:ext cx="15773400" cy="1470894"/>
          </a:xfrm>
          <a:prstGeom prst="rect">
            <a:avLst/>
          </a:prstGeom>
        </p:spPr>
        <p:txBody>
          <a:bodyPr lIns="137160" tIns="68580" rIns="137160" bIns="68580"/>
          <a:lstStyle/>
          <a:p>
            <a:r>
              <a:rPr lang="tr-TR" smtClean="0"/>
              <a:t>Asıl başlık stili için tıklatın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6193464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Yalnızca Başlık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7300" y="547689"/>
            <a:ext cx="15773400" cy="1470894"/>
          </a:xfrm>
          <a:prstGeom prst="rect">
            <a:avLst/>
          </a:prstGeom>
        </p:spPr>
        <p:txBody>
          <a:bodyPr lIns="137160" tIns="68580" rIns="137160" bIns="68580"/>
          <a:lstStyle>
            <a:lvl1pPr>
              <a:defRPr/>
            </a:lvl1pPr>
          </a:lstStyle>
          <a:p>
            <a:r>
              <a:rPr lang="tr-TR" smtClean="0"/>
              <a:t>Asıl başlık stili için tıklatın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196253" y="9580895"/>
            <a:ext cx="4114800" cy="547688"/>
          </a:xfrm>
          <a:prstGeom prst="rect">
            <a:avLst/>
          </a:prstGeom>
        </p:spPr>
        <p:txBody>
          <a:bodyPr lIns="137160" tIns="68580" rIns="137160" bIns="68580"/>
          <a:lstStyle/>
          <a:p>
            <a:fld id="{1D8BD707-D9CF-40AE-B4C6-C98DA3205C09}" type="datetimeFigureOut">
              <a:rPr lang="en-US" smtClean="0"/>
              <a:pPr/>
              <a:t>5/20/2026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6057900" y="8991604"/>
            <a:ext cx="6172200" cy="547688"/>
          </a:xfrm>
          <a:prstGeom prst="rect">
            <a:avLst/>
          </a:prstGeom>
        </p:spPr>
        <p:txBody>
          <a:bodyPr lIns="137160" tIns="68580" rIns="137160" bIns="68580"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13976951" y="9580894"/>
            <a:ext cx="4114800" cy="547688"/>
          </a:xfrm>
          <a:prstGeom prst="rect">
            <a:avLst/>
          </a:prstGeom>
        </p:spPr>
        <p:txBody>
          <a:bodyPr lIns="137160" tIns="68580" rIns="137160" bIns="68580"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041867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Boş 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Resim 5">
            <a:extLst>
              <a:ext uri="{FF2B5EF4-FFF2-40B4-BE49-F238E27FC236}">
                <a16:creationId xmlns:a16="http://schemas.microsoft.com/office/drawing/2014/main" xmlns="" id="{E3C7B16B-22C7-478D-B106-EAB42041559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807768"/>
            <a:ext cx="18288000" cy="1463040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196253" y="9580895"/>
            <a:ext cx="4114800" cy="547688"/>
          </a:xfrm>
          <a:prstGeom prst="rect">
            <a:avLst/>
          </a:prstGeom>
        </p:spPr>
        <p:txBody>
          <a:bodyPr lIns="137160" tIns="68580" rIns="137160" bIns="68580"/>
          <a:lstStyle/>
          <a:p>
            <a:fld id="{1D8BD707-D9CF-40AE-B4C6-C98DA3205C09}" type="datetimeFigureOut">
              <a:rPr lang="en-US" smtClean="0"/>
              <a:pPr/>
              <a:t>5/20/2026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6057900" y="8991604"/>
            <a:ext cx="6172200" cy="547688"/>
          </a:xfrm>
          <a:prstGeom prst="rect">
            <a:avLst/>
          </a:prstGeom>
        </p:spPr>
        <p:txBody>
          <a:bodyPr lIns="137160" tIns="68580" rIns="137160" bIns="68580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13976951" y="9580894"/>
            <a:ext cx="4114800" cy="547688"/>
          </a:xfrm>
          <a:prstGeom prst="rect">
            <a:avLst/>
          </a:prstGeom>
        </p:spPr>
        <p:txBody>
          <a:bodyPr lIns="137160" tIns="68580" rIns="137160" bIns="68580"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xmlns="" id="{81A5105F-78E2-4FFC-B990-4F393DCA1E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57300" y="547689"/>
            <a:ext cx="15773400" cy="1470894"/>
          </a:xfrm>
          <a:prstGeom prst="rect">
            <a:avLst/>
          </a:prstGeom>
        </p:spPr>
        <p:txBody>
          <a:bodyPr lIns="137160" tIns="68580" rIns="137160" bIns="68580"/>
          <a:lstStyle>
            <a:lvl1pPr>
              <a:defRPr>
                <a:solidFill>
                  <a:srgbClr val="1D375C"/>
                </a:solidFill>
              </a:defRPr>
            </a:lvl1pPr>
          </a:lstStyle>
          <a:p>
            <a:r>
              <a:rPr lang="tr-TR" smtClean="0"/>
              <a:t>Asıl başlık stili için tıklatın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85539331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Boş I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Resim 5">
            <a:extLst>
              <a:ext uri="{FF2B5EF4-FFF2-40B4-BE49-F238E27FC236}">
                <a16:creationId xmlns:a16="http://schemas.microsoft.com/office/drawing/2014/main" xmlns="" id="{E3C7B16B-22C7-478D-B106-EAB42041559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807768"/>
            <a:ext cx="18288000" cy="1463040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196253" y="9580895"/>
            <a:ext cx="4114800" cy="547688"/>
          </a:xfrm>
          <a:prstGeom prst="rect">
            <a:avLst/>
          </a:prstGeom>
        </p:spPr>
        <p:txBody>
          <a:bodyPr lIns="137160" tIns="68580" rIns="137160" bIns="68580"/>
          <a:lstStyle/>
          <a:p>
            <a:fld id="{1D8BD707-D9CF-40AE-B4C6-C98DA3205C09}" type="datetimeFigureOut">
              <a:rPr lang="en-US" smtClean="0"/>
              <a:pPr/>
              <a:t>5/20/2026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6057900" y="8991604"/>
            <a:ext cx="6172200" cy="547688"/>
          </a:xfrm>
          <a:prstGeom prst="rect">
            <a:avLst/>
          </a:prstGeom>
        </p:spPr>
        <p:txBody>
          <a:bodyPr lIns="137160" tIns="68580" rIns="137160" bIns="68580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13976951" y="9580894"/>
            <a:ext cx="4114800" cy="547688"/>
          </a:xfrm>
          <a:prstGeom prst="rect">
            <a:avLst/>
          </a:prstGeom>
        </p:spPr>
        <p:txBody>
          <a:bodyPr lIns="137160" tIns="68580" rIns="137160" bIns="68580"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xmlns="" id="{81A5105F-78E2-4FFC-B990-4F393DCA1E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57300" y="547689"/>
            <a:ext cx="15773400" cy="1470894"/>
          </a:xfrm>
          <a:prstGeom prst="rect">
            <a:avLst/>
          </a:prstGeom>
        </p:spPr>
        <p:txBody>
          <a:bodyPr lIns="137160" tIns="68580" rIns="137160" bIns="68580"/>
          <a:lstStyle>
            <a:lvl1pPr>
              <a:defRPr>
                <a:solidFill>
                  <a:srgbClr val="6E8573"/>
                </a:solidFill>
              </a:defRPr>
            </a:lvl1pPr>
          </a:lstStyle>
          <a:p>
            <a:r>
              <a:rPr lang="tr-TR" smtClean="0"/>
              <a:t>Asıl başlık stili için tıklatın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44221347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_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75477998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Başlıklı İçerik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9683" y="685800"/>
            <a:ext cx="5898356" cy="2400300"/>
          </a:xfrm>
          <a:prstGeom prst="rect">
            <a:avLst/>
          </a:prstGeom>
        </p:spPr>
        <p:txBody>
          <a:bodyPr lIns="137160" tIns="68580" rIns="137160" bIns="68580" anchor="b"/>
          <a:lstStyle>
            <a:lvl1pPr>
              <a:defRPr sz="4800"/>
            </a:lvl1pPr>
          </a:lstStyle>
          <a:p>
            <a:r>
              <a:rPr lang="tr-TR" smtClean="0"/>
              <a:t>Asıl başlık stili için tıklatın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774782" y="1481141"/>
            <a:ext cx="9258300" cy="7310438"/>
          </a:xfrm>
          <a:prstGeom prst="rect">
            <a:avLst/>
          </a:prstGeom>
        </p:spPr>
        <p:txBody>
          <a:bodyPr lIns="137160" tIns="68580" rIns="137160" bIns="68580"/>
          <a:lstStyle>
            <a:lvl1pPr>
              <a:defRPr sz="4800"/>
            </a:lvl1pPr>
            <a:lvl2pPr>
              <a:defRPr sz="4200"/>
            </a:lvl2pPr>
            <a:lvl3pPr>
              <a:defRPr sz="3600"/>
            </a:lvl3pPr>
            <a:lvl4pPr>
              <a:defRPr sz="3000"/>
            </a:lvl4pPr>
            <a:lvl5pPr>
              <a:defRPr sz="3000"/>
            </a:lvl5pPr>
            <a:lvl6pPr>
              <a:defRPr sz="3000"/>
            </a:lvl6pPr>
            <a:lvl7pPr>
              <a:defRPr sz="3000"/>
            </a:lvl7pPr>
            <a:lvl8pPr>
              <a:defRPr sz="3000"/>
            </a:lvl8pPr>
            <a:lvl9pPr>
              <a:defRPr sz="30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59683" y="3286125"/>
            <a:ext cx="5898356" cy="5517357"/>
          </a:xfrm>
          <a:prstGeom prst="rect">
            <a:avLst/>
          </a:prstGeom>
        </p:spPr>
        <p:txBody>
          <a:bodyPr lIns="137160" tIns="68580" rIns="137160" bIns="68580"/>
          <a:lstStyle>
            <a:lvl1pPr marL="0" indent="0">
              <a:buNone/>
              <a:defRPr sz="2400"/>
            </a:lvl1pPr>
            <a:lvl2pPr marL="685800" indent="0">
              <a:buNone/>
              <a:defRPr sz="2100"/>
            </a:lvl2pPr>
            <a:lvl3pPr marL="1371600" indent="0">
              <a:buNone/>
              <a:defRPr sz="1800"/>
            </a:lvl3pPr>
            <a:lvl4pPr marL="2057400" indent="0">
              <a:buNone/>
              <a:defRPr sz="1500"/>
            </a:lvl4pPr>
            <a:lvl5pPr marL="2743200" indent="0">
              <a:buNone/>
              <a:defRPr sz="1500"/>
            </a:lvl5pPr>
            <a:lvl6pPr marL="3429000" indent="0">
              <a:buNone/>
              <a:defRPr sz="1500"/>
            </a:lvl6pPr>
            <a:lvl7pPr marL="4114800" indent="0">
              <a:buNone/>
              <a:defRPr sz="1500"/>
            </a:lvl7pPr>
            <a:lvl8pPr marL="4800600" indent="0">
              <a:buNone/>
              <a:defRPr sz="1500"/>
            </a:lvl8pPr>
            <a:lvl9pPr marL="5486400" indent="0">
              <a:buNone/>
              <a:defRPr sz="15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96253" y="9580895"/>
            <a:ext cx="4114800" cy="547688"/>
          </a:xfrm>
          <a:prstGeom prst="rect">
            <a:avLst/>
          </a:prstGeom>
        </p:spPr>
        <p:txBody>
          <a:bodyPr lIns="137160" tIns="68580" rIns="137160" bIns="68580"/>
          <a:lstStyle/>
          <a:p>
            <a:fld id="{1D8BD707-D9CF-40AE-B4C6-C98DA3205C09}" type="datetimeFigureOut">
              <a:rPr lang="en-US" smtClean="0"/>
              <a:pPr/>
              <a:t>5/20/2026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057900" y="8991604"/>
            <a:ext cx="6172200" cy="547688"/>
          </a:xfrm>
          <a:prstGeom prst="rect">
            <a:avLst/>
          </a:prstGeom>
        </p:spPr>
        <p:txBody>
          <a:bodyPr lIns="137160" tIns="68580" rIns="137160" bIns="68580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3976951" y="9580894"/>
            <a:ext cx="4114800" cy="547688"/>
          </a:xfrm>
          <a:prstGeom prst="rect">
            <a:avLst/>
          </a:prstGeom>
        </p:spPr>
        <p:txBody>
          <a:bodyPr lIns="137160" tIns="68580" rIns="137160" bIns="68580"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188486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aşlıklı Resim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9683" y="685800"/>
            <a:ext cx="5898356" cy="2400300"/>
          </a:xfrm>
          <a:prstGeom prst="rect">
            <a:avLst/>
          </a:prstGeom>
        </p:spPr>
        <p:txBody>
          <a:bodyPr lIns="137160" tIns="68580" rIns="137160" bIns="68580" anchor="b"/>
          <a:lstStyle>
            <a:lvl1pPr>
              <a:defRPr sz="4800"/>
            </a:lvl1pPr>
          </a:lstStyle>
          <a:p>
            <a:r>
              <a:rPr lang="tr-TR" smtClean="0"/>
              <a:t>Asıl başlık stili için tıklatın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774782" y="1481141"/>
            <a:ext cx="9258300" cy="7310438"/>
          </a:xfrm>
          <a:prstGeom prst="rect">
            <a:avLst/>
          </a:prstGeom>
        </p:spPr>
        <p:txBody>
          <a:bodyPr lIns="137160" tIns="68580" rIns="137160" bIns="68580" anchor="t"/>
          <a:lstStyle>
            <a:lvl1pPr marL="0" indent="0">
              <a:buNone/>
              <a:defRPr sz="4800"/>
            </a:lvl1pPr>
            <a:lvl2pPr marL="685800" indent="0">
              <a:buNone/>
              <a:defRPr sz="4200"/>
            </a:lvl2pPr>
            <a:lvl3pPr marL="1371600" indent="0">
              <a:buNone/>
              <a:defRPr sz="3600"/>
            </a:lvl3pPr>
            <a:lvl4pPr marL="2057400" indent="0">
              <a:buNone/>
              <a:defRPr sz="3000"/>
            </a:lvl4pPr>
            <a:lvl5pPr marL="2743200" indent="0">
              <a:buNone/>
              <a:defRPr sz="3000"/>
            </a:lvl5pPr>
            <a:lvl6pPr marL="3429000" indent="0">
              <a:buNone/>
              <a:defRPr sz="3000"/>
            </a:lvl6pPr>
            <a:lvl7pPr marL="4114800" indent="0">
              <a:buNone/>
              <a:defRPr sz="3000"/>
            </a:lvl7pPr>
            <a:lvl8pPr marL="4800600" indent="0">
              <a:buNone/>
              <a:defRPr sz="3000"/>
            </a:lvl8pPr>
            <a:lvl9pPr marL="5486400" indent="0">
              <a:buNone/>
              <a:defRPr sz="3000"/>
            </a:lvl9pPr>
          </a:lstStyle>
          <a:p>
            <a:r>
              <a:rPr lang="tr-TR" smtClean="0"/>
              <a:t>Resim eklemek için simgeyi tıklatın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59683" y="3286125"/>
            <a:ext cx="5898356" cy="5517357"/>
          </a:xfrm>
          <a:prstGeom prst="rect">
            <a:avLst/>
          </a:prstGeom>
        </p:spPr>
        <p:txBody>
          <a:bodyPr lIns="137160" tIns="68580" rIns="137160" bIns="68580"/>
          <a:lstStyle>
            <a:lvl1pPr marL="0" indent="0">
              <a:buNone/>
              <a:defRPr sz="2400"/>
            </a:lvl1pPr>
            <a:lvl2pPr marL="685800" indent="0">
              <a:buNone/>
              <a:defRPr sz="2100"/>
            </a:lvl2pPr>
            <a:lvl3pPr marL="1371600" indent="0">
              <a:buNone/>
              <a:defRPr sz="1800"/>
            </a:lvl3pPr>
            <a:lvl4pPr marL="2057400" indent="0">
              <a:buNone/>
              <a:defRPr sz="1500"/>
            </a:lvl4pPr>
            <a:lvl5pPr marL="2743200" indent="0">
              <a:buNone/>
              <a:defRPr sz="1500"/>
            </a:lvl5pPr>
            <a:lvl6pPr marL="3429000" indent="0">
              <a:buNone/>
              <a:defRPr sz="1500"/>
            </a:lvl6pPr>
            <a:lvl7pPr marL="4114800" indent="0">
              <a:buNone/>
              <a:defRPr sz="1500"/>
            </a:lvl7pPr>
            <a:lvl8pPr marL="4800600" indent="0">
              <a:buNone/>
              <a:defRPr sz="1500"/>
            </a:lvl8pPr>
            <a:lvl9pPr marL="5486400" indent="0">
              <a:buNone/>
              <a:defRPr sz="15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96253" y="9580895"/>
            <a:ext cx="4114800" cy="547688"/>
          </a:xfrm>
          <a:prstGeom prst="rect">
            <a:avLst/>
          </a:prstGeom>
        </p:spPr>
        <p:txBody>
          <a:bodyPr lIns="137160" tIns="68580" rIns="137160" bIns="68580"/>
          <a:lstStyle/>
          <a:p>
            <a:fld id="{1D8BD707-D9CF-40AE-B4C6-C98DA3205C09}" type="datetimeFigureOut">
              <a:rPr lang="en-US" smtClean="0"/>
              <a:pPr/>
              <a:t>5/20/2026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057900" y="8991604"/>
            <a:ext cx="6172200" cy="547688"/>
          </a:xfrm>
          <a:prstGeom prst="rect">
            <a:avLst/>
          </a:prstGeom>
        </p:spPr>
        <p:txBody>
          <a:bodyPr lIns="137160" tIns="68580" rIns="137160" bIns="68580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3976951" y="9580894"/>
            <a:ext cx="4114800" cy="547688"/>
          </a:xfrm>
          <a:prstGeom prst="rect">
            <a:avLst/>
          </a:prstGeom>
        </p:spPr>
        <p:txBody>
          <a:bodyPr lIns="137160" tIns="68580" rIns="137160" bIns="68580"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8264927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6"/>
          </a:xfrm>
          <a:prstGeom prst="rect">
            <a:avLst/>
          </a:prstGeom>
        </p:spPr>
        <p:txBody>
          <a:bodyPr lIns="91386" tIns="45693" rIns="91386" bIns="45693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 lIns="91386" tIns="45693" rIns="91386" bIns="45693"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693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385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078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770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463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155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19848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540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9"/>
            <a:ext cx="2133600" cy="365126"/>
          </a:xfrm>
          <a:prstGeom prst="rect">
            <a:avLst/>
          </a:prstGeom>
        </p:spPr>
        <p:txBody>
          <a:bodyPr lIns="91386" tIns="45693" rIns="91386" bIns="45693"/>
          <a:lstStyle/>
          <a:p>
            <a:fld id="{1D8BD707-D9CF-40AE-B4C6-C98DA3205C09}" type="datetimeFigureOut">
              <a:rPr lang="en-US" smtClean="0"/>
              <a:pPr/>
              <a:t>5/20/2026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9"/>
            <a:ext cx="2895600" cy="365126"/>
          </a:xfrm>
          <a:prstGeom prst="rect">
            <a:avLst/>
          </a:prstGeom>
        </p:spPr>
        <p:txBody>
          <a:bodyPr lIns="91386" tIns="45693" rIns="91386" bIns="45693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9"/>
            <a:ext cx="2133600" cy="365126"/>
          </a:xfrm>
          <a:prstGeom prst="rect">
            <a:avLst/>
          </a:prstGeom>
        </p:spPr>
        <p:txBody>
          <a:bodyPr lIns="91386" tIns="45693" rIns="91386" bIns="45693"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Başlık Slayd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ctrTitle"/>
          </p:nvPr>
        </p:nvSpPr>
        <p:spPr>
          <a:xfrm>
            <a:off x="1371600" y="3195641"/>
            <a:ext cx="15544800" cy="2205038"/>
          </a:xfrm>
        </p:spPr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Alt Başlık 2"/>
          <p:cNvSpPr>
            <a:spLocks noGrp="1"/>
          </p:cNvSpPr>
          <p:nvPr>
            <p:ph type="subTitle" idx="1"/>
          </p:nvPr>
        </p:nvSpPr>
        <p:spPr>
          <a:xfrm>
            <a:off x="2743200" y="5829300"/>
            <a:ext cx="12801600" cy="26289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68566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3713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20569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74265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42831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41139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7996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548530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r-TR" smtClean="0"/>
              <a:t>Asıl alt başlık stilini düzenlemek için tıklatın</a:t>
            </a:r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80835202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914400" y="-45240"/>
            <a:ext cx="16459200" cy="1714500"/>
          </a:xfrm>
        </p:spPr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281976692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Bölüm Üstbilgis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1445420" y="6610354"/>
            <a:ext cx="15544800" cy="2043113"/>
          </a:xfrm>
        </p:spPr>
        <p:txBody>
          <a:bodyPr anchor="t"/>
          <a:lstStyle>
            <a:lvl1pPr algn="l">
              <a:defRPr sz="6000" b="1" cap="all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1445420" y="4360073"/>
            <a:ext cx="15544800" cy="2250281"/>
          </a:xfrm>
        </p:spPr>
        <p:txBody>
          <a:bodyPr anchor="b"/>
          <a:lstStyle>
            <a:lvl1pPr marL="0" indent="0">
              <a:buNone/>
              <a:defRPr sz="3000">
                <a:solidFill>
                  <a:schemeClr val="tx1">
                    <a:tint val="75000"/>
                  </a:schemeClr>
                </a:solidFill>
              </a:defRPr>
            </a:lvl1pPr>
            <a:lvl2pPr marL="685662" indent="0">
              <a:buNone/>
              <a:defRPr sz="2700">
                <a:solidFill>
                  <a:schemeClr val="tx1">
                    <a:tint val="75000"/>
                  </a:schemeClr>
                </a:solidFill>
              </a:defRPr>
            </a:lvl2pPr>
            <a:lvl3pPr marL="1371327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3pPr>
            <a:lvl4pPr marL="2056989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4pPr>
            <a:lvl5pPr marL="2742651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5pPr>
            <a:lvl6pPr marL="3428315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6pPr>
            <a:lvl7pPr marL="4113978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7pPr>
            <a:lvl8pPr marL="479964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8pPr>
            <a:lvl9pPr marL="5485302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</p:spTree>
    <p:extLst>
      <p:ext uri="{BB962C8B-B14F-4D97-AF65-F5344CB8AC3E}">
        <p14:creationId xmlns:p14="http://schemas.microsoft.com/office/powerpoint/2010/main" val="198984119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İki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914400" y="25098"/>
            <a:ext cx="16459200" cy="1714500"/>
          </a:xfrm>
        </p:spPr>
        <p:txBody>
          <a:bodyPr/>
          <a:lstStyle/>
          <a:p>
            <a:r>
              <a:rPr lang="tr-TR" smtClean="0"/>
              <a:t>Asıl başlık stili için tıklatın</a:t>
            </a:r>
            <a:endParaRPr lang="tr-TR" dirty="0"/>
          </a:p>
        </p:txBody>
      </p:sp>
      <p:sp>
        <p:nvSpPr>
          <p:cNvPr id="3" name="İçerik Yer Tutucusu 2"/>
          <p:cNvSpPr>
            <a:spLocks noGrp="1"/>
          </p:cNvSpPr>
          <p:nvPr>
            <p:ph sz="half" idx="1"/>
          </p:nvPr>
        </p:nvSpPr>
        <p:spPr>
          <a:xfrm>
            <a:off x="914400" y="2400304"/>
            <a:ext cx="8115300" cy="6788945"/>
          </a:xfrm>
        </p:spPr>
        <p:txBody>
          <a:bodyPr/>
          <a:lstStyle>
            <a:lvl1pPr>
              <a:defRPr sz="4200"/>
            </a:lvl1pPr>
            <a:lvl2pPr>
              <a:defRPr sz="3600"/>
            </a:lvl2pPr>
            <a:lvl3pPr>
              <a:defRPr sz="3000"/>
            </a:lvl3pPr>
            <a:lvl4pPr>
              <a:defRPr sz="2700"/>
            </a:lvl4pPr>
            <a:lvl5pPr>
              <a:defRPr sz="2700"/>
            </a:lvl5pPr>
            <a:lvl6pPr>
              <a:defRPr sz="2700"/>
            </a:lvl6pPr>
            <a:lvl7pPr>
              <a:defRPr sz="2700"/>
            </a:lvl7pPr>
            <a:lvl8pPr>
              <a:defRPr sz="2700"/>
            </a:lvl8pPr>
            <a:lvl9pPr>
              <a:defRPr sz="27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İçerik Yer Tutucusu 3"/>
          <p:cNvSpPr>
            <a:spLocks noGrp="1"/>
          </p:cNvSpPr>
          <p:nvPr>
            <p:ph sz="half" idx="2"/>
          </p:nvPr>
        </p:nvSpPr>
        <p:spPr>
          <a:xfrm>
            <a:off x="9258300" y="2400304"/>
            <a:ext cx="8115300" cy="6788945"/>
          </a:xfrm>
        </p:spPr>
        <p:txBody>
          <a:bodyPr/>
          <a:lstStyle>
            <a:lvl1pPr>
              <a:defRPr sz="4200"/>
            </a:lvl1pPr>
            <a:lvl2pPr>
              <a:defRPr sz="3600"/>
            </a:lvl2pPr>
            <a:lvl3pPr>
              <a:defRPr sz="3000"/>
            </a:lvl3pPr>
            <a:lvl4pPr>
              <a:defRPr sz="2700"/>
            </a:lvl4pPr>
            <a:lvl5pPr>
              <a:defRPr sz="2700"/>
            </a:lvl5pPr>
            <a:lvl6pPr>
              <a:defRPr sz="2700"/>
            </a:lvl6pPr>
            <a:lvl7pPr>
              <a:defRPr sz="2700"/>
            </a:lvl7pPr>
            <a:lvl8pPr>
              <a:defRPr sz="2700"/>
            </a:lvl8pPr>
            <a:lvl9pPr>
              <a:defRPr sz="27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652019401"/>
      </p:ext>
    </p:extLst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Karşılaştır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914400" y="25098"/>
            <a:ext cx="16459200" cy="1714500"/>
          </a:xfrm>
        </p:spPr>
        <p:txBody>
          <a:bodyPr/>
          <a:lstStyle>
            <a:lvl1pPr>
              <a:defRPr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914400" y="2302671"/>
            <a:ext cx="8079582" cy="959643"/>
          </a:xfrm>
        </p:spPr>
        <p:txBody>
          <a:bodyPr anchor="b"/>
          <a:lstStyle>
            <a:lvl1pPr marL="0" indent="0">
              <a:buNone/>
              <a:defRPr sz="3600" b="1"/>
            </a:lvl1pPr>
            <a:lvl2pPr marL="685662" indent="0">
              <a:buNone/>
              <a:defRPr sz="3000" b="1"/>
            </a:lvl2pPr>
            <a:lvl3pPr marL="1371327" indent="0">
              <a:buNone/>
              <a:defRPr sz="2700" b="1"/>
            </a:lvl3pPr>
            <a:lvl4pPr marL="2056989" indent="0">
              <a:buNone/>
              <a:defRPr sz="2400" b="1"/>
            </a:lvl4pPr>
            <a:lvl5pPr marL="2742651" indent="0">
              <a:buNone/>
              <a:defRPr sz="2400" b="1"/>
            </a:lvl5pPr>
            <a:lvl6pPr marL="3428315" indent="0">
              <a:buNone/>
              <a:defRPr sz="2400" b="1"/>
            </a:lvl6pPr>
            <a:lvl7pPr marL="4113978" indent="0">
              <a:buNone/>
              <a:defRPr sz="2400" b="1"/>
            </a:lvl7pPr>
            <a:lvl8pPr marL="4799640" indent="0">
              <a:buNone/>
              <a:defRPr sz="2400" b="1"/>
            </a:lvl8pPr>
            <a:lvl9pPr marL="5485302" indent="0">
              <a:buNone/>
              <a:defRPr sz="2400" b="1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4" name="İçerik Yer Tutucusu 3"/>
          <p:cNvSpPr>
            <a:spLocks noGrp="1"/>
          </p:cNvSpPr>
          <p:nvPr>
            <p:ph sz="half" idx="2"/>
          </p:nvPr>
        </p:nvSpPr>
        <p:spPr>
          <a:xfrm>
            <a:off x="914400" y="3262313"/>
            <a:ext cx="8079582" cy="5926932"/>
          </a:xfrm>
        </p:spPr>
        <p:txBody>
          <a:bodyPr/>
          <a:lstStyle>
            <a:lvl1pPr>
              <a:defRPr sz="3600"/>
            </a:lvl1pPr>
            <a:lvl2pPr>
              <a:defRPr sz="3000"/>
            </a:lvl2pPr>
            <a:lvl3pPr>
              <a:defRPr sz="27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5" name="Metin Yer Tutucusu 4"/>
          <p:cNvSpPr>
            <a:spLocks noGrp="1"/>
          </p:cNvSpPr>
          <p:nvPr>
            <p:ph type="body" sz="quarter" idx="3"/>
          </p:nvPr>
        </p:nvSpPr>
        <p:spPr>
          <a:xfrm>
            <a:off x="9289257" y="2302671"/>
            <a:ext cx="8084343" cy="959643"/>
          </a:xfrm>
        </p:spPr>
        <p:txBody>
          <a:bodyPr anchor="b"/>
          <a:lstStyle>
            <a:lvl1pPr marL="0" indent="0">
              <a:buNone/>
              <a:defRPr sz="3600" b="1"/>
            </a:lvl1pPr>
            <a:lvl2pPr marL="685662" indent="0">
              <a:buNone/>
              <a:defRPr sz="3000" b="1"/>
            </a:lvl2pPr>
            <a:lvl3pPr marL="1371327" indent="0">
              <a:buNone/>
              <a:defRPr sz="2700" b="1"/>
            </a:lvl3pPr>
            <a:lvl4pPr marL="2056989" indent="0">
              <a:buNone/>
              <a:defRPr sz="2400" b="1"/>
            </a:lvl4pPr>
            <a:lvl5pPr marL="2742651" indent="0">
              <a:buNone/>
              <a:defRPr sz="2400" b="1"/>
            </a:lvl5pPr>
            <a:lvl6pPr marL="3428315" indent="0">
              <a:buNone/>
              <a:defRPr sz="2400" b="1"/>
            </a:lvl6pPr>
            <a:lvl7pPr marL="4113978" indent="0">
              <a:buNone/>
              <a:defRPr sz="2400" b="1"/>
            </a:lvl7pPr>
            <a:lvl8pPr marL="4799640" indent="0">
              <a:buNone/>
              <a:defRPr sz="2400" b="1"/>
            </a:lvl8pPr>
            <a:lvl9pPr marL="5485302" indent="0">
              <a:buNone/>
              <a:defRPr sz="2400" b="1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6" name="İçerik Yer Tutucusu 5"/>
          <p:cNvSpPr>
            <a:spLocks noGrp="1"/>
          </p:cNvSpPr>
          <p:nvPr>
            <p:ph sz="quarter" idx="4"/>
          </p:nvPr>
        </p:nvSpPr>
        <p:spPr>
          <a:xfrm>
            <a:off x="9289257" y="3262313"/>
            <a:ext cx="8084343" cy="5926932"/>
          </a:xfrm>
        </p:spPr>
        <p:txBody>
          <a:bodyPr/>
          <a:lstStyle>
            <a:lvl1pPr>
              <a:defRPr sz="3600"/>
            </a:lvl1pPr>
            <a:lvl2pPr>
              <a:defRPr sz="3000"/>
            </a:lvl2pPr>
            <a:lvl3pPr>
              <a:defRPr sz="27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91234549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914400" y="60267"/>
            <a:ext cx="16459200" cy="1714500"/>
          </a:xfrm>
        </p:spPr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013594232"/>
      </p:ext>
    </p:extLst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333488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5" Type="http://schemas.openxmlformats.org/officeDocument/2006/relationships/slideLayout" Target="../slideLayouts/slideLayout17.xml"/><Relationship Id="rId4" Type="http://schemas.openxmlformats.org/officeDocument/2006/relationships/slideLayout" Target="../slideLayouts/slideLayout16.xml"/><Relationship Id="rId9" Type="http://schemas.openxmlformats.org/officeDocument/2006/relationships/image" Target="../media/image7.png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7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22.xml"/><Relationship Id="rId7" Type="http://schemas.openxmlformats.org/officeDocument/2006/relationships/slideLayout" Target="../slideLayouts/slideLayout26.xml"/><Relationship Id="rId12" Type="http://schemas.openxmlformats.org/officeDocument/2006/relationships/slideLayout" Target="../slideLayouts/slideLayout31.xml"/><Relationship Id="rId2" Type="http://schemas.openxmlformats.org/officeDocument/2006/relationships/slideLayout" Target="../slideLayouts/slideLayout21.xml"/><Relationship Id="rId1" Type="http://schemas.openxmlformats.org/officeDocument/2006/relationships/slideLayout" Target="../slideLayouts/slideLayout20.xml"/><Relationship Id="rId6" Type="http://schemas.openxmlformats.org/officeDocument/2006/relationships/slideLayout" Target="../slideLayouts/slideLayout25.xml"/><Relationship Id="rId11" Type="http://schemas.openxmlformats.org/officeDocument/2006/relationships/slideLayout" Target="../slideLayouts/slideLayout30.xml"/><Relationship Id="rId5" Type="http://schemas.openxmlformats.org/officeDocument/2006/relationships/slideLayout" Target="../slideLayouts/slideLayout24.xml"/><Relationship Id="rId10" Type="http://schemas.openxmlformats.org/officeDocument/2006/relationships/slideLayout" Target="../slideLayouts/slideLayout29.xml"/><Relationship Id="rId4" Type="http://schemas.openxmlformats.org/officeDocument/2006/relationships/slideLayout" Target="../slideLayouts/slideLayout23.xml"/><Relationship Id="rId9" Type="http://schemas.openxmlformats.org/officeDocument/2006/relationships/slideLayout" Target="../slideLayouts/slideLayout28.xml"/><Relationship Id="rId14" Type="http://schemas.openxmlformats.org/officeDocument/2006/relationships/image" Target="../media/image1.png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theme" Target="../theme/theme4.xml"/><Relationship Id="rId3" Type="http://schemas.openxmlformats.org/officeDocument/2006/relationships/slideLayout" Target="../slideLayouts/slideLayout34.xml"/><Relationship Id="rId7" Type="http://schemas.openxmlformats.org/officeDocument/2006/relationships/slideLayout" Target="../slideLayouts/slideLayout38.xml"/><Relationship Id="rId2" Type="http://schemas.openxmlformats.org/officeDocument/2006/relationships/slideLayout" Target="../slideLayouts/slideLayout33.xml"/><Relationship Id="rId1" Type="http://schemas.openxmlformats.org/officeDocument/2006/relationships/slideLayout" Target="../slideLayouts/slideLayout32.xml"/><Relationship Id="rId6" Type="http://schemas.openxmlformats.org/officeDocument/2006/relationships/slideLayout" Target="../slideLayouts/slideLayout37.xml"/><Relationship Id="rId5" Type="http://schemas.openxmlformats.org/officeDocument/2006/relationships/slideLayout" Target="../slideLayouts/slideLayout36.xml"/><Relationship Id="rId4" Type="http://schemas.openxmlformats.org/officeDocument/2006/relationships/slideLayout" Target="../slideLayouts/slideLayout35.xml"/><Relationship Id="rId9" Type="http://schemas.openxmlformats.org/officeDocument/2006/relationships/image" Target="../media/image7.png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6.xml"/><Relationship Id="rId13" Type="http://schemas.openxmlformats.org/officeDocument/2006/relationships/theme" Target="../theme/theme5.xml"/><Relationship Id="rId3" Type="http://schemas.openxmlformats.org/officeDocument/2006/relationships/slideLayout" Target="../slideLayouts/slideLayout41.xml"/><Relationship Id="rId7" Type="http://schemas.openxmlformats.org/officeDocument/2006/relationships/slideLayout" Target="../slideLayouts/slideLayout45.xml"/><Relationship Id="rId12" Type="http://schemas.openxmlformats.org/officeDocument/2006/relationships/slideLayout" Target="../slideLayouts/slideLayout50.xml"/><Relationship Id="rId2" Type="http://schemas.openxmlformats.org/officeDocument/2006/relationships/slideLayout" Target="../slideLayouts/slideLayout40.xml"/><Relationship Id="rId1" Type="http://schemas.openxmlformats.org/officeDocument/2006/relationships/slideLayout" Target="../slideLayouts/slideLayout39.xml"/><Relationship Id="rId6" Type="http://schemas.openxmlformats.org/officeDocument/2006/relationships/slideLayout" Target="../slideLayouts/slideLayout44.xml"/><Relationship Id="rId11" Type="http://schemas.openxmlformats.org/officeDocument/2006/relationships/slideLayout" Target="../slideLayouts/slideLayout49.xml"/><Relationship Id="rId5" Type="http://schemas.openxmlformats.org/officeDocument/2006/relationships/slideLayout" Target="../slideLayouts/slideLayout43.xml"/><Relationship Id="rId10" Type="http://schemas.openxmlformats.org/officeDocument/2006/relationships/slideLayout" Target="../slideLayouts/slideLayout48.xml"/><Relationship Id="rId4" Type="http://schemas.openxmlformats.org/officeDocument/2006/relationships/slideLayout" Target="../slideLayouts/slideLayout42.xml"/><Relationship Id="rId9" Type="http://schemas.openxmlformats.org/officeDocument/2006/relationships/slideLayout" Target="../slideLayouts/slideLayout47.xml"/><Relationship Id="rId14" Type="http://schemas.openxmlformats.org/officeDocument/2006/relationships/image" Target="../media/image1.png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theme" Target="../theme/theme6.xml"/><Relationship Id="rId3" Type="http://schemas.openxmlformats.org/officeDocument/2006/relationships/slideLayout" Target="../slideLayouts/slideLayout53.xml"/><Relationship Id="rId7" Type="http://schemas.openxmlformats.org/officeDocument/2006/relationships/slideLayout" Target="../slideLayouts/slideLayout57.xml"/><Relationship Id="rId2" Type="http://schemas.openxmlformats.org/officeDocument/2006/relationships/slideLayout" Target="../slideLayouts/slideLayout52.xml"/><Relationship Id="rId1" Type="http://schemas.openxmlformats.org/officeDocument/2006/relationships/slideLayout" Target="../slideLayouts/slideLayout51.xml"/><Relationship Id="rId6" Type="http://schemas.openxmlformats.org/officeDocument/2006/relationships/slideLayout" Target="../slideLayouts/slideLayout56.xml"/><Relationship Id="rId5" Type="http://schemas.openxmlformats.org/officeDocument/2006/relationships/slideLayout" Target="../slideLayouts/slideLayout55.xml"/><Relationship Id="rId4" Type="http://schemas.openxmlformats.org/officeDocument/2006/relationships/slideLayout" Target="../slideLayouts/slideLayout54.xml"/><Relationship Id="rId9" Type="http://schemas.openxmlformats.org/officeDocument/2006/relationships/image" Target="../media/image7.png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5.xml"/><Relationship Id="rId13" Type="http://schemas.openxmlformats.org/officeDocument/2006/relationships/theme" Target="../theme/theme7.xml"/><Relationship Id="rId3" Type="http://schemas.openxmlformats.org/officeDocument/2006/relationships/slideLayout" Target="../slideLayouts/slideLayout60.xml"/><Relationship Id="rId7" Type="http://schemas.openxmlformats.org/officeDocument/2006/relationships/slideLayout" Target="../slideLayouts/slideLayout64.xml"/><Relationship Id="rId12" Type="http://schemas.openxmlformats.org/officeDocument/2006/relationships/slideLayout" Target="../slideLayouts/slideLayout69.xml"/><Relationship Id="rId2" Type="http://schemas.openxmlformats.org/officeDocument/2006/relationships/slideLayout" Target="../slideLayouts/slideLayout59.xml"/><Relationship Id="rId1" Type="http://schemas.openxmlformats.org/officeDocument/2006/relationships/slideLayout" Target="../slideLayouts/slideLayout58.xml"/><Relationship Id="rId6" Type="http://schemas.openxmlformats.org/officeDocument/2006/relationships/slideLayout" Target="../slideLayouts/slideLayout63.xml"/><Relationship Id="rId11" Type="http://schemas.openxmlformats.org/officeDocument/2006/relationships/slideLayout" Target="../slideLayouts/slideLayout68.xml"/><Relationship Id="rId5" Type="http://schemas.openxmlformats.org/officeDocument/2006/relationships/slideLayout" Target="../slideLayouts/slideLayout62.xml"/><Relationship Id="rId10" Type="http://schemas.openxmlformats.org/officeDocument/2006/relationships/slideLayout" Target="../slideLayouts/slideLayout67.xml"/><Relationship Id="rId4" Type="http://schemas.openxmlformats.org/officeDocument/2006/relationships/slideLayout" Target="../slideLayouts/slideLayout61.xml"/><Relationship Id="rId9" Type="http://schemas.openxmlformats.org/officeDocument/2006/relationships/slideLayout" Target="../slideLayouts/slideLayout66.xml"/><Relationship Id="rId14" Type="http://schemas.openxmlformats.org/officeDocument/2006/relationships/image" Target="../media/image1.png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theme" Target="../theme/theme8.xml"/><Relationship Id="rId3" Type="http://schemas.openxmlformats.org/officeDocument/2006/relationships/slideLayout" Target="../slideLayouts/slideLayout72.xml"/><Relationship Id="rId7" Type="http://schemas.openxmlformats.org/officeDocument/2006/relationships/slideLayout" Target="../slideLayouts/slideLayout76.xml"/><Relationship Id="rId2" Type="http://schemas.openxmlformats.org/officeDocument/2006/relationships/slideLayout" Target="../slideLayouts/slideLayout71.xml"/><Relationship Id="rId1" Type="http://schemas.openxmlformats.org/officeDocument/2006/relationships/slideLayout" Target="../slideLayouts/slideLayout70.xml"/><Relationship Id="rId6" Type="http://schemas.openxmlformats.org/officeDocument/2006/relationships/slideLayout" Target="../slideLayouts/slideLayout75.xml"/><Relationship Id="rId5" Type="http://schemas.openxmlformats.org/officeDocument/2006/relationships/slideLayout" Target="../slideLayouts/slideLayout74.xml"/><Relationship Id="rId4" Type="http://schemas.openxmlformats.org/officeDocument/2006/relationships/slideLayout" Target="../slideLayouts/slideLayout73.xml"/><Relationship Id="rId9" Type="http://schemas.openxmlformats.org/officeDocument/2006/relationships/image" Target="../media/image7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CASPER\Desktop\DR\KısmiZamanlı\FigenHoca\sunum_sablon\sunum_sablon\6.png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" y="35171"/>
            <a:ext cx="18287999" cy="102863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478563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iming>
    <p:tnLst>
      <p:par>
        <p:cTn id="1" dur="indefinite" restart="never" nodeType="tmRoot"/>
      </p:par>
    </p:tnLst>
  </p:timing>
  <p:txStyles>
    <p:titleStyle>
      <a:lvl1pPr algn="l" defTabSz="1370781" rtl="0" eaLnBrk="1" latinLnBrk="0" hangingPunct="1">
        <a:lnSpc>
          <a:spcPct val="90000"/>
        </a:lnSpc>
        <a:spcBef>
          <a:spcPct val="0"/>
        </a:spcBef>
        <a:buNone/>
        <a:defRPr sz="6600" b="1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342693" indent="-342693" algn="l" defTabSz="1370781" rtl="0" eaLnBrk="1" latinLnBrk="0" hangingPunct="1">
        <a:lnSpc>
          <a:spcPct val="90000"/>
        </a:lnSpc>
        <a:spcBef>
          <a:spcPts val="1500"/>
        </a:spcBef>
        <a:buFont typeface="Arial" panose="020B0604020202020204" pitchFamily="34" charset="0"/>
        <a:buChar char="•"/>
        <a:defRPr sz="4200" kern="1200">
          <a:solidFill>
            <a:schemeClr val="tx1"/>
          </a:solidFill>
          <a:latin typeface="+mn-lt"/>
          <a:ea typeface="+mn-ea"/>
          <a:cs typeface="+mn-cs"/>
        </a:defRPr>
      </a:lvl1pPr>
      <a:lvl2pPr marL="1028087" indent="-342693" algn="l" defTabSz="1370781" rtl="0" eaLnBrk="1" latinLnBrk="0" hangingPunct="1">
        <a:lnSpc>
          <a:spcPct val="90000"/>
        </a:lnSpc>
        <a:spcBef>
          <a:spcPts val="750"/>
        </a:spcBef>
        <a:buFont typeface="Calibri" panose="020F0502020204030204" pitchFamily="34" charset="0"/>
        <a:buChar char="○"/>
        <a:defRPr sz="3600" kern="1200">
          <a:solidFill>
            <a:schemeClr val="tx1"/>
          </a:solidFill>
          <a:latin typeface="+mn-lt"/>
          <a:ea typeface="+mn-ea"/>
          <a:cs typeface="+mn-cs"/>
        </a:defRPr>
      </a:lvl2pPr>
      <a:lvl3pPr marL="1713474" indent="-342693" algn="l" defTabSz="1370781" rtl="0" eaLnBrk="1" latinLnBrk="0" hangingPunct="1">
        <a:lnSpc>
          <a:spcPct val="90000"/>
        </a:lnSpc>
        <a:spcBef>
          <a:spcPts val="750"/>
        </a:spcBef>
        <a:buFont typeface="Wingdings" panose="05000000000000000000" pitchFamily="2" charset="2"/>
        <a:buChar char="ü"/>
        <a:defRPr sz="3000" kern="1200">
          <a:solidFill>
            <a:schemeClr val="tx1"/>
          </a:solidFill>
          <a:latin typeface="+mn-lt"/>
          <a:ea typeface="+mn-ea"/>
          <a:cs typeface="+mn-cs"/>
        </a:defRPr>
      </a:lvl3pPr>
      <a:lvl4pPr marL="2398860" indent="-342693" algn="l" defTabSz="1370781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4pPr>
      <a:lvl5pPr marL="3084246" indent="-342693" algn="l" defTabSz="1370781" rtl="0" eaLnBrk="1" latinLnBrk="0" hangingPunct="1">
        <a:lnSpc>
          <a:spcPct val="90000"/>
        </a:lnSpc>
        <a:spcBef>
          <a:spcPts val="750"/>
        </a:spcBef>
        <a:buFont typeface="Courier New" panose="02070309020205020404" pitchFamily="49" charset="0"/>
        <a:buChar char="o"/>
        <a:defRPr sz="2700" kern="1200">
          <a:solidFill>
            <a:schemeClr val="tx1"/>
          </a:solidFill>
          <a:latin typeface="+mn-lt"/>
          <a:ea typeface="+mn-ea"/>
          <a:cs typeface="+mn-cs"/>
        </a:defRPr>
      </a:lvl5pPr>
      <a:lvl6pPr marL="3769641" indent="-342693" algn="l" defTabSz="1370781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4455027" indent="-342693" algn="l" defTabSz="1370781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5140418" indent="-342693" algn="l" defTabSz="1370781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825807" indent="-342693" algn="l" defTabSz="1370781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370781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85386" algn="l" defTabSz="1370781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2pPr>
      <a:lvl3pPr marL="1370781" algn="l" defTabSz="1370781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3pPr>
      <a:lvl4pPr marL="2056167" algn="l" defTabSz="1370781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4pPr>
      <a:lvl5pPr marL="2741558" algn="l" defTabSz="1370781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5pPr>
      <a:lvl6pPr marL="3426947" algn="l" defTabSz="1370781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4112334" algn="l" defTabSz="1370781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797720" algn="l" defTabSz="1370781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483106" algn="l" defTabSz="1370781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Yer Tutucusu 1"/>
          <p:cNvSpPr>
            <a:spLocks noGrp="1"/>
          </p:cNvSpPr>
          <p:nvPr>
            <p:ph type="title"/>
          </p:nvPr>
        </p:nvSpPr>
        <p:spPr>
          <a:xfrm>
            <a:off x="914400" y="411957"/>
            <a:ext cx="16459200" cy="1714500"/>
          </a:xfrm>
          <a:prstGeom prst="rect">
            <a:avLst/>
          </a:prstGeom>
        </p:spPr>
        <p:txBody>
          <a:bodyPr vert="horz" lIns="137066" tIns="68537" rIns="137066" bIns="68537" rtlCol="0" anchor="ctr">
            <a:normAutofit/>
          </a:bodyPr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914400" y="2400311"/>
            <a:ext cx="16459200" cy="6788945"/>
          </a:xfrm>
          <a:prstGeom prst="rect">
            <a:avLst/>
          </a:prstGeom>
        </p:spPr>
        <p:txBody>
          <a:bodyPr vert="horz" lIns="137066" tIns="68537" rIns="137066" bIns="68537" rtlCol="0">
            <a:normAutofit/>
          </a:bodyPr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2"/>
          </p:nvPr>
        </p:nvSpPr>
        <p:spPr>
          <a:xfrm>
            <a:off x="914400" y="9534536"/>
            <a:ext cx="4267200" cy="547688"/>
          </a:xfrm>
          <a:prstGeom prst="rect">
            <a:avLst/>
          </a:prstGeom>
        </p:spPr>
        <p:txBody>
          <a:bodyPr vert="horz" lIns="137066" tIns="68537" rIns="137066" bIns="68537" rtlCol="0" anchor="ctr"/>
          <a:lstStyle>
            <a:lvl1pPr algn="l">
              <a:defRPr sz="1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FCD0CDF-B593-4F7D-9CEB-D6F2F118B0E3}" type="datetimeFigureOut">
              <a:rPr lang="tr-TR" smtClean="0"/>
              <a:t>20.5.2026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3"/>
          </p:nvPr>
        </p:nvSpPr>
        <p:spPr>
          <a:xfrm>
            <a:off x="6248400" y="9534536"/>
            <a:ext cx="5791200" cy="547688"/>
          </a:xfrm>
          <a:prstGeom prst="rect">
            <a:avLst/>
          </a:prstGeom>
        </p:spPr>
        <p:txBody>
          <a:bodyPr vert="horz" lIns="137066" tIns="68537" rIns="137066" bIns="68537" rtlCol="0" anchor="ctr"/>
          <a:lstStyle>
            <a:lvl1pPr algn="ctr">
              <a:defRPr sz="1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4"/>
          </p:nvPr>
        </p:nvSpPr>
        <p:spPr>
          <a:xfrm>
            <a:off x="13106400" y="9534536"/>
            <a:ext cx="4267200" cy="547688"/>
          </a:xfrm>
          <a:prstGeom prst="rect">
            <a:avLst/>
          </a:prstGeom>
        </p:spPr>
        <p:txBody>
          <a:bodyPr vert="horz" lIns="137066" tIns="68537" rIns="137066" bIns="68537" rtlCol="0" anchor="ctr"/>
          <a:lstStyle>
            <a:lvl1pPr algn="r">
              <a:defRPr sz="1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2E14F9-6EE3-4F65-8DD4-2601C5E6674F}" type="slidenum">
              <a:rPr lang="tr-TR" smtClean="0"/>
              <a:t>‹#›</a:t>
            </a:fld>
            <a:endParaRPr lang="tr-TR"/>
          </a:p>
        </p:txBody>
      </p:sp>
      <p:pic>
        <p:nvPicPr>
          <p:cNvPr id="2050" name="Picture 2" descr="C:\Users\CASPER\Desktop\DR\KısmiZamanlı\FigenHoca\sunum_sablon\sunum_sablon\7.pn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" y="0"/>
            <a:ext cx="18289235" cy="10287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650271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</p:sldLayoutIdLst>
  <p:timing>
    <p:tnLst>
      <p:par>
        <p:cTn id="1" dur="indefinite" restart="never" nodeType="tmRoot"/>
      </p:par>
    </p:tnLst>
  </p:timing>
  <p:txStyles>
    <p:titleStyle>
      <a:lvl1pPr algn="ctr" defTabSz="1370645" rtl="0" eaLnBrk="1" latinLnBrk="0" hangingPunct="1">
        <a:spcBef>
          <a:spcPct val="0"/>
        </a:spcBef>
        <a:buNone/>
        <a:defRPr sz="6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513993" indent="-513993" algn="l" defTabSz="1370645" rtl="0" eaLnBrk="1" latinLnBrk="0" hangingPunct="1">
        <a:spcBef>
          <a:spcPct val="20000"/>
        </a:spcBef>
        <a:buFont typeface="Arial" panose="020B0604020202020204" pitchFamily="34" charset="0"/>
        <a:buChar char="•"/>
        <a:defRPr sz="4800" kern="1200">
          <a:solidFill>
            <a:schemeClr val="tx1"/>
          </a:solidFill>
          <a:latin typeface="+mn-lt"/>
          <a:ea typeface="+mn-ea"/>
          <a:cs typeface="+mn-cs"/>
        </a:defRPr>
      </a:lvl1pPr>
      <a:lvl2pPr marL="1113648" indent="-428330" algn="l" defTabSz="1370645" rtl="0" eaLnBrk="1" latinLnBrk="0" hangingPunct="1">
        <a:spcBef>
          <a:spcPct val="20000"/>
        </a:spcBef>
        <a:buFont typeface="Arial" panose="020B0604020202020204" pitchFamily="34" charset="0"/>
        <a:buChar char="–"/>
        <a:defRPr sz="4200" kern="1200">
          <a:solidFill>
            <a:schemeClr val="tx1"/>
          </a:solidFill>
          <a:latin typeface="+mn-lt"/>
          <a:ea typeface="+mn-ea"/>
          <a:cs typeface="+mn-cs"/>
        </a:defRPr>
      </a:lvl2pPr>
      <a:lvl3pPr marL="1713303" indent="-342659" algn="l" defTabSz="1370645" rtl="0" eaLnBrk="1" latinLnBrk="0" hangingPunct="1">
        <a:spcBef>
          <a:spcPct val="20000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3pPr>
      <a:lvl4pPr marL="2398620" indent="-342659" algn="l" defTabSz="1370645" rtl="0" eaLnBrk="1" latinLnBrk="0" hangingPunct="1">
        <a:spcBef>
          <a:spcPct val="20000"/>
        </a:spcBef>
        <a:buFont typeface="Arial" panose="020B0604020202020204" pitchFamily="34" charset="0"/>
        <a:buChar char="–"/>
        <a:defRPr sz="3000" kern="1200">
          <a:solidFill>
            <a:schemeClr val="tx1"/>
          </a:solidFill>
          <a:latin typeface="+mn-lt"/>
          <a:ea typeface="+mn-ea"/>
          <a:cs typeface="+mn-cs"/>
        </a:defRPr>
      </a:lvl4pPr>
      <a:lvl5pPr marL="3083937" indent="-342659" algn="l" defTabSz="1370645" rtl="0" eaLnBrk="1" latinLnBrk="0" hangingPunct="1">
        <a:spcBef>
          <a:spcPct val="20000"/>
        </a:spcBef>
        <a:buFont typeface="Arial" panose="020B0604020202020204" pitchFamily="34" charset="0"/>
        <a:buChar char="»"/>
        <a:defRPr sz="3000" kern="1200">
          <a:solidFill>
            <a:schemeClr val="tx1"/>
          </a:solidFill>
          <a:latin typeface="+mn-lt"/>
          <a:ea typeface="+mn-ea"/>
          <a:cs typeface="+mn-cs"/>
        </a:defRPr>
      </a:lvl5pPr>
      <a:lvl6pPr marL="3769265" indent="-342659" algn="l" defTabSz="1370645" rtl="0" eaLnBrk="1" latinLnBrk="0" hangingPunct="1">
        <a:spcBef>
          <a:spcPct val="20000"/>
        </a:spcBef>
        <a:buFont typeface="Arial" panose="020B0604020202020204" pitchFamily="34" charset="0"/>
        <a:buChar char="•"/>
        <a:defRPr sz="3000" kern="1200">
          <a:solidFill>
            <a:schemeClr val="tx1"/>
          </a:solidFill>
          <a:latin typeface="+mn-lt"/>
          <a:ea typeface="+mn-ea"/>
          <a:cs typeface="+mn-cs"/>
        </a:defRPr>
      </a:lvl6pPr>
      <a:lvl7pPr marL="4454582" indent="-342659" algn="l" defTabSz="1370645" rtl="0" eaLnBrk="1" latinLnBrk="0" hangingPunct="1">
        <a:spcBef>
          <a:spcPct val="20000"/>
        </a:spcBef>
        <a:buFont typeface="Arial" panose="020B0604020202020204" pitchFamily="34" charset="0"/>
        <a:buChar char="•"/>
        <a:defRPr sz="3000" kern="1200">
          <a:solidFill>
            <a:schemeClr val="tx1"/>
          </a:solidFill>
          <a:latin typeface="+mn-lt"/>
          <a:ea typeface="+mn-ea"/>
          <a:cs typeface="+mn-cs"/>
        </a:defRPr>
      </a:lvl7pPr>
      <a:lvl8pPr marL="5139905" indent="-342659" algn="l" defTabSz="1370645" rtl="0" eaLnBrk="1" latinLnBrk="0" hangingPunct="1">
        <a:spcBef>
          <a:spcPct val="20000"/>
        </a:spcBef>
        <a:buFont typeface="Arial" panose="020B0604020202020204" pitchFamily="34" charset="0"/>
        <a:buChar char="•"/>
        <a:defRPr sz="3000" kern="1200">
          <a:solidFill>
            <a:schemeClr val="tx1"/>
          </a:solidFill>
          <a:latin typeface="+mn-lt"/>
          <a:ea typeface="+mn-ea"/>
          <a:cs typeface="+mn-cs"/>
        </a:defRPr>
      </a:lvl8pPr>
      <a:lvl9pPr marL="5825225" indent="-342659" algn="l" defTabSz="1370645" rtl="0" eaLnBrk="1" latinLnBrk="0" hangingPunct="1">
        <a:spcBef>
          <a:spcPct val="20000"/>
        </a:spcBef>
        <a:buFont typeface="Arial" panose="020B0604020202020204" pitchFamily="34" charset="0"/>
        <a:buChar char="•"/>
        <a:defRPr sz="3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r-TR"/>
      </a:defPPr>
      <a:lvl1pPr marL="0" algn="l" defTabSz="1370645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85317" algn="l" defTabSz="1370645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2pPr>
      <a:lvl3pPr marL="1370645" algn="l" defTabSz="1370645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3pPr>
      <a:lvl4pPr marL="2055962" algn="l" defTabSz="1370645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4pPr>
      <a:lvl5pPr marL="2741285" algn="l" defTabSz="1370645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5pPr>
      <a:lvl6pPr marL="3426605" algn="l" defTabSz="1370645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4111923" algn="l" defTabSz="1370645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797240" algn="l" defTabSz="1370645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482557" algn="l" defTabSz="1370645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CASPER\Desktop\DR\KısmiZamanlı\FigenHoca\sunum_sablon\sunum_sablon\6.png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" y="35171"/>
            <a:ext cx="18287999" cy="102863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478563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2" r:id="rId1"/>
    <p:sldLayoutId id="2147483683" r:id="rId2"/>
    <p:sldLayoutId id="2147483684" r:id="rId3"/>
    <p:sldLayoutId id="2147483685" r:id="rId4"/>
    <p:sldLayoutId id="2147483686" r:id="rId5"/>
    <p:sldLayoutId id="2147483687" r:id="rId6"/>
    <p:sldLayoutId id="2147483688" r:id="rId7"/>
    <p:sldLayoutId id="2147483689" r:id="rId8"/>
    <p:sldLayoutId id="2147483690" r:id="rId9"/>
    <p:sldLayoutId id="2147483691" r:id="rId10"/>
    <p:sldLayoutId id="2147483692" r:id="rId11"/>
    <p:sldLayoutId id="2147483693" r:id="rId12"/>
  </p:sldLayoutIdLst>
  <p:timing>
    <p:tnLst>
      <p:par>
        <p:cTn id="1" dur="indefinite" restart="never" nodeType="tmRoot"/>
      </p:par>
    </p:tnLst>
  </p:timing>
  <p:txStyles>
    <p:titleStyle>
      <a:lvl1pPr algn="l" defTabSz="1370918" rtl="0" eaLnBrk="1" latinLnBrk="0" hangingPunct="1">
        <a:lnSpc>
          <a:spcPct val="90000"/>
        </a:lnSpc>
        <a:spcBef>
          <a:spcPct val="0"/>
        </a:spcBef>
        <a:buNone/>
        <a:defRPr sz="6600" b="1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342728" indent="-342728" algn="l" defTabSz="1370918" rtl="0" eaLnBrk="1" latinLnBrk="0" hangingPunct="1">
        <a:lnSpc>
          <a:spcPct val="90000"/>
        </a:lnSpc>
        <a:spcBef>
          <a:spcPts val="1500"/>
        </a:spcBef>
        <a:buFont typeface="Arial" panose="020B0604020202020204" pitchFamily="34" charset="0"/>
        <a:buChar char="•"/>
        <a:defRPr sz="4200" kern="1200">
          <a:solidFill>
            <a:schemeClr val="tx1"/>
          </a:solidFill>
          <a:latin typeface="+mn-lt"/>
          <a:ea typeface="+mn-ea"/>
          <a:cs typeface="+mn-cs"/>
        </a:defRPr>
      </a:lvl1pPr>
      <a:lvl2pPr marL="1028189" indent="-342728" algn="l" defTabSz="1370918" rtl="0" eaLnBrk="1" latinLnBrk="0" hangingPunct="1">
        <a:lnSpc>
          <a:spcPct val="90000"/>
        </a:lnSpc>
        <a:spcBef>
          <a:spcPts val="750"/>
        </a:spcBef>
        <a:buFont typeface="Calibri" panose="020F0502020204030204" pitchFamily="34" charset="0"/>
        <a:buChar char="○"/>
        <a:defRPr sz="3600" kern="1200">
          <a:solidFill>
            <a:schemeClr val="tx1"/>
          </a:solidFill>
          <a:latin typeface="+mn-lt"/>
          <a:ea typeface="+mn-ea"/>
          <a:cs typeface="+mn-cs"/>
        </a:defRPr>
      </a:lvl2pPr>
      <a:lvl3pPr marL="1713645" indent="-342728" algn="l" defTabSz="1370918" rtl="0" eaLnBrk="1" latinLnBrk="0" hangingPunct="1">
        <a:lnSpc>
          <a:spcPct val="90000"/>
        </a:lnSpc>
        <a:spcBef>
          <a:spcPts val="750"/>
        </a:spcBef>
        <a:buFont typeface="Wingdings" panose="05000000000000000000" pitchFamily="2" charset="2"/>
        <a:buChar char="ü"/>
        <a:defRPr sz="3000" kern="1200">
          <a:solidFill>
            <a:schemeClr val="tx1"/>
          </a:solidFill>
          <a:latin typeface="+mn-lt"/>
          <a:ea typeface="+mn-ea"/>
          <a:cs typeface="+mn-cs"/>
        </a:defRPr>
      </a:lvl3pPr>
      <a:lvl4pPr marL="2399100" indent="-342728" algn="l" defTabSz="1370918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4pPr>
      <a:lvl5pPr marL="3084555" indent="-342728" algn="l" defTabSz="1370918" rtl="0" eaLnBrk="1" latinLnBrk="0" hangingPunct="1">
        <a:lnSpc>
          <a:spcPct val="90000"/>
        </a:lnSpc>
        <a:spcBef>
          <a:spcPts val="750"/>
        </a:spcBef>
        <a:buFont typeface="Courier New" panose="02070309020205020404" pitchFamily="49" charset="0"/>
        <a:buChar char="o"/>
        <a:defRPr sz="2700" kern="1200">
          <a:solidFill>
            <a:schemeClr val="tx1"/>
          </a:solidFill>
          <a:latin typeface="+mn-lt"/>
          <a:ea typeface="+mn-ea"/>
          <a:cs typeface="+mn-cs"/>
        </a:defRPr>
      </a:lvl5pPr>
      <a:lvl6pPr marL="3770018" indent="-342728" algn="l" defTabSz="1370918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4455473" indent="-342728" algn="l" defTabSz="1370918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5140931" indent="-342728" algn="l" defTabSz="1370918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826389" indent="-342728" algn="l" defTabSz="1370918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370918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85455" algn="l" defTabSz="1370918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2pPr>
      <a:lvl3pPr marL="1370918" algn="l" defTabSz="1370918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3pPr>
      <a:lvl4pPr marL="2056373" algn="l" defTabSz="1370918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4pPr>
      <a:lvl5pPr marL="2741831" algn="l" defTabSz="1370918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5pPr>
      <a:lvl6pPr marL="3427289" algn="l" defTabSz="1370918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4112745" algn="l" defTabSz="1370918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798200" algn="l" defTabSz="1370918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483655" algn="l" defTabSz="1370918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Yer Tutucusu 1"/>
          <p:cNvSpPr>
            <a:spLocks noGrp="1"/>
          </p:cNvSpPr>
          <p:nvPr>
            <p:ph type="title"/>
          </p:nvPr>
        </p:nvSpPr>
        <p:spPr>
          <a:xfrm>
            <a:off x="914400" y="411957"/>
            <a:ext cx="16459200" cy="1714500"/>
          </a:xfrm>
          <a:prstGeom prst="rect">
            <a:avLst/>
          </a:prstGeom>
        </p:spPr>
        <p:txBody>
          <a:bodyPr vert="horz" lIns="137079" tIns="68543" rIns="137079" bIns="68543" rtlCol="0" anchor="ctr">
            <a:normAutofit/>
          </a:bodyPr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914400" y="2400310"/>
            <a:ext cx="16459200" cy="6788945"/>
          </a:xfrm>
          <a:prstGeom prst="rect">
            <a:avLst/>
          </a:prstGeom>
        </p:spPr>
        <p:txBody>
          <a:bodyPr vert="horz" lIns="137079" tIns="68543" rIns="137079" bIns="68543" rtlCol="0">
            <a:normAutofit/>
          </a:bodyPr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2"/>
          </p:nvPr>
        </p:nvSpPr>
        <p:spPr>
          <a:xfrm>
            <a:off x="914400" y="9534535"/>
            <a:ext cx="4267200" cy="547688"/>
          </a:xfrm>
          <a:prstGeom prst="rect">
            <a:avLst/>
          </a:prstGeom>
        </p:spPr>
        <p:txBody>
          <a:bodyPr vert="horz" lIns="137079" tIns="68543" rIns="137079" bIns="68543" rtlCol="0" anchor="ctr"/>
          <a:lstStyle>
            <a:lvl1pPr algn="l">
              <a:defRPr sz="1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FCD0CDF-B593-4F7D-9CEB-D6F2F118B0E3}" type="datetimeFigureOut">
              <a:rPr lang="tr-TR" smtClean="0"/>
              <a:t>20.5.2026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3"/>
          </p:nvPr>
        </p:nvSpPr>
        <p:spPr>
          <a:xfrm>
            <a:off x="6248400" y="9534535"/>
            <a:ext cx="5791200" cy="547688"/>
          </a:xfrm>
          <a:prstGeom prst="rect">
            <a:avLst/>
          </a:prstGeom>
        </p:spPr>
        <p:txBody>
          <a:bodyPr vert="horz" lIns="137079" tIns="68543" rIns="137079" bIns="68543" rtlCol="0" anchor="ctr"/>
          <a:lstStyle>
            <a:lvl1pPr algn="ctr">
              <a:defRPr sz="1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4"/>
          </p:nvPr>
        </p:nvSpPr>
        <p:spPr>
          <a:xfrm>
            <a:off x="13106400" y="9534535"/>
            <a:ext cx="4267200" cy="547688"/>
          </a:xfrm>
          <a:prstGeom prst="rect">
            <a:avLst/>
          </a:prstGeom>
        </p:spPr>
        <p:txBody>
          <a:bodyPr vert="horz" lIns="137079" tIns="68543" rIns="137079" bIns="68543" rtlCol="0" anchor="ctr"/>
          <a:lstStyle>
            <a:lvl1pPr algn="r">
              <a:defRPr sz="1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2E14F9-6EE3-4F65-8DD4-2601C5E6674F}" type="slidenum">
              <a:rPr lang="tr-TR" smtClean="0"/>
              <a:t>‹#›</a:t>
            </a:fld>
            <a:endParaRPr lang="tr-TR"/>
          </a:p>
        </p:txBody>
      </p:sp>
      <p:pic>
        <p:nvPicPr>
          <p:cNvPr id="2050" name="Picture 2" descr="C:\Users\CASPER\Desktop\DR\KısmiZamanlı\FigenHoca\sunum_sablon\sunum_sablon\7.pn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" y="0"/>
            <a:ext cx="18289235" cy="10287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650271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5" r:id="rId1"/>
    <p:sldLayoutId id="2147483696" r:id="rId2"/>
    <p:sldLayoutId id="2147483697" r:id="rId3"/>
    <p:sldLayoutId id="2147483698" r:id="rId4"/>
    <p:sldLayoutId id="2147483699" r:id="rId5"/>
    <p:sldLayoutId id="2147483700" r:id="rId6"/>
    <p:sldLayoutId id="2147483701" r:id="rId7"/>
  </p:sldLayoutIdLst>
  <p:timing>
    <p:tnLst>
      <p:par>
        <p:cTn id="1" dur="indefinite" restart="never" nodeType="tmRoot"/>
      </p:par>
    </p:tnLst>
  </p:timing>
  <p:txStyles>
    <p:titleStyle>
      <a:lvl1pPr algn="ctr" defTabSz="1370781" rtl="0" eaLnBrk="1" latinLnBrk="0" hangingPunct="1">
        <a:spcBef>
          <a:spcPct val="0"/>
        </a:spcBef>
        <a:buNone/>
        <a:defRPr sz="6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514044" indent="-514044" algn="l" defTabSz="1370781" rtl="0" eaLnBrk="1" latinLnBrk="0" hangingPunct="1">
        <a:spcBef>
          <a:spcPct val="20000"/>
        </a:spcBef>
        <a:buFont typeface="Arial" panose="020B0604020202020204" pitchFamily="34" charset="0"/>
        <a:buChar char="•"/>
        <a:defRPr sz="4800" kern="1200">
          <a:solidFill>
            <a:schemeClr val="tx1"/>
          </a:solidFill>
          <a:latin typeface="+mn-lt"/>
          <a:ea typeface="+mn-ea"/>
          <a:cs typeface="+mn-cs"/>
        </a:defRPr>
      </a:lvl1pPr>
      <a:lvl2pPr marL="1113759" indent="-428372" algn="l" defTabSz="1370781" rtl="0" eaLnBrk="1" latinLnBrk="0" hangingPunct="1">
        <a:spcBef>
          <a:spcPct val="20000"/>
        </a:spcBef>
        <a:buFont typeface="Arial" panose="020B0604020202020204" pitchFamily="34" charset="0"/>
        <a:buChar char="–"/>
        <a:defRPr sz="4200" kern="1200">
          <a:solidFill>
            <a:schemeClr val="tx1"/>
          </a:solidFill>
          <a:latin typeface="+mn-lt"/>
          <a:ea typeface="+mn-ea"/>
          <a:cs typeface="+mn-cs"/>
        </a:defRPr>
      </a:lvl2pPr>
      <a:lvl3pPr marL="1713474" indent="-342693" algn="l" defTabSz="1370781" rtl="0" eaLnBrk="1" latinLnBrk="0" hangingPunct="1">
        <a:spcBef>
          <a:spcPct val="20000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3pPr>
      <a:lvl4pPr marL="2398860" indent="-342693" algn="l" defTabSz="1370781" rtl="0" eaLnBrk="1" latinLnBrk="0" hangingPunct="1">
        <a:spcBef>
          <a:spcPct val="20000"/>
        </a:spcBef>
        <a:buFont typeface="Arial" panose="020B0604020202020204" pitchFamily="34" charset="0"/>
        <a:buChar char="–"/>
        <a:defRPr sz="3000" kern="1200">
          <a:solidFill>
            <a:schemeClr val="tx1"/>
          </a:solidFill>
          <a:latin typeface="+mn-lt"/>
          <a:ea typeface="+mn-ea"/>
          <a:cs typeface="+mn-cs"/>
        </a:defRPr>
      </a:lvl4pPr>
      <a:lvl5pPr marL="3084246" indent="-342693" algn="l" defTabSz="1370781" rtl="0" eaLnBrk="1" latinLnBrk="0" hangingPunct="1">
        <a:spcBef>
          <a:spcPct val="20000"/>
        </a:spcBef>
        <a:buFont typeface="Arial" panose="020B0604020202020204" pitchFamily="34" charset="0"/>
        <a:buChar char="»"/>
        <a:defRPr sz="3000" kern="1200">
          <a:solidFill>
            <a:schemeClr val="tx1"/>
          </a:solidFill>
          <a:latin typeface="+mn-lt"/>
          <a:ea typeface="+mn-ea"/>
          <a:cs typeface="+mn-cs"/>
        </a:defRPr>
      </a:lvl5pPr>
      <a:lvl6pPr marL="3769641" indent="-342693" algn="l" defTabSz="1370781" rtl="0" eaLnBrk="1" latinLnBrk="0" hangingPunct="1">
        <a:spcBef>
          <a:spcPct val="20000"/>
        </a:spcBef>
        <a:buFont typeface="Arial" panose="020B0604020202020204" pitchFamily="34" charset="0"/>
        <a:buChar char="•"/>
        <a:defRPr sz="3000" kern="1200">
          <a:solidFill>
            <a:schemeClr val="tx1"/>
          </a:solidFill>
          <a:latin typeface="+mn-lt"/>
          <a:ea typeface="+mn-ea"/>
          <a:cs typeface="+mn-cs"/>
        </a:defRPr>
      </a:lvl6pPr>
      <a:lvl7pPr marL="4455027" indent="-342693" algn="l" defTabSz="1370781" rtl="0" eaLnBrk="1" latinLnBrk="0" hangingPunct="1">
        <a:spcBef>
          <a:spcPct val="20000"/>
        </a:spcBef>
        <a:buFont typeface="Arial" panose="020B0604020202020204" pitchFamily="34" charset="0"/>
        <a:buChar char="•"/>
        <a:defRPr sz="3000" kern="1200">
          <a:solidFill>
            <a:schemeClr val="tx1"/>
          </a:solidFill>
          <a:latin typeface="+mn-lt"/>
          <a:ea typeface="+mn-ea"/>
          <a:cs typeface="+mn-cs"/>
        </a:defRPr>
      </a:lvl7pPr>
      <a:lvl8pPr marL="5140418" indent="-342693" algn="l" defTabSz="1370781" rtl="0" eaLnBrk="1" latinLnBrk="0" hangingPunct="1">
        <a:spcBef>
          <a:spcPct val="20000"/>
        </a:spcBef>
        <a:buFont typeface="Arial" panose="020B0604020202020204" pitchFamily="34" charset="0"/>
        <a:buChar char="•"/>
        <a:defRPr sz="3000" kern="1200">
          <a:solidFill>
            <a:schemeClr val="tx1"/>
          </a:solidFill>
          <a:latin typeface="+mn-lt"/>
          <a:ea typeface="+mn-ea"/>
          <a:cs typeface="+mn-cs"/>
        </a:defRPr>
      </a:lvl8pPr>
      <a:lvl9pPr marL="5825807" indent="-342693" algn="l" defTabSz="1370781" rtl="0" eaLnBrk="1" latinLnBrk="0" hangingPunct="1">
        <a:spcBef>
          <a:spcPct val="20000"/>
        </a:spcBef>
        <a:buFont typeface="Arial" panose="020B0604020202020204" pitchFamily="34" charset="0"/>
        <a:buChar char="•"/>
        <a:defRPr sz="3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r-TR"/>
      </a:defPPr>
      <a:lvl1pPr marL="0" algn="l" defTabSz="1370781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85386" algn="l" defTabSz="1370781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2pPr>
      <a:lvl3pPr marL="1370781" algn="l" defTabSz="1370781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3pPr>
      <a:lvl4pPr marL="2056167" algn="l" defTabSz="1370781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4pPr>
      <a:lvl5pPr marL="2741558" algn="l" defTabSz="1370781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5pPr>
      <a:lvl6pPr marL="3426947" algn="l" defTabSz="1370781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4112334" algn="l" defTabSz="1370781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797720" algn="l" defTabSz="1370781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483106" algn="l" defTabSz="1370781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CASPER\Desktop\DR\KısmiZamanlı\FigenHoca\sunum_sablon\sunum_sablon\6.png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" y="35171"/>
            <a:ext cx="18287999" cy="102863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478563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3" r:id="rId1"/>
    <p:sldLayoutId id="2147483704" r:id="rId2"/>
    <p:sldLayoutId id="2147483705" r:id="rId3"/>
    <p:sldLayoutId id="2147483706" r:id="rId4"/>
    <p:sldLayoutId id="2147483707" r:id="rId5"/>
    <p:sldLayoutId id="2147483708" r:id="rId6"/>
    <p:sldLayoutId id="2147483709" r:id="rId7"/>
    <p:sldLayoutId id="2147483710" r:id="rId8"/>
    <p:sldLayoutId id="2147483711" r:id="rId9"/>
    <p:sldLayoutId id="2147483712" r:id="rId10"/>
    <p:sldLayoutId id="2147483713" r:id="rId11"/>
    <p:sldLayoutId id="2147483714" r:id="rId12"/>
  </p:sldLayoutIdLst>
  <p:timing>
    <p:tnLst>
      <p:par>
        <p:cTn id="1" dur="indefinite" restart="never" nodeType="tmRoot"/>
      </p:par>
    </p:tnLst>
  </p:timing>
  <p:txStyles>
    <p:titleStyle>
      <a:lvl1pPr algn="l" defTabSz="1371191" rtl="0" eaLnBrk="1" latinLnBrk="0" hangingPunct="1">
        <a:lnSpc>
          <a:spcPct val="90000"/>
        </a:lnSpc>
        <a:spcBef>
          <a:spcPct val="0"/>
        </a:spcBef>
        <a:buNone/>
        <a:defRPr sz="6600" b="1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342797" indent="-342797" algn="l" defTabSz="1371191" rtl="0" eaLnBrk="1" latinLnBrk="0" hangingPunct="1">
        <a:lnSpc>
          <a:spcPct val="90000"/>
        </a:lnSpc>
        <a:spcBef>
          <a:spcPts val="1500"/>
        </a:spcBef>
        <a:buFont typeface="Arial" panose="020B0604020202020204" pitchFamily="34" charset="0"/>
        <a:buChar char="•"/>
        <a:defRPr sz="4200" kern="1200">
          <a:solidFill>
            <a:schemeClr val="tx1"/>
          </a:solidFill>
          <a:latin typeface="+mn-lt"/>
          <a:ea typeface="+mn-ea"/>
          <a:cs typeface="+mn-cs"/>
        </a:defRPr>
      </a:lvl1pPr>
      <a:lvl2pPr marL="1028393" indent="-342797" algn="l" defTabSz="1371191" rtl="0" eaLnBrk="1" latinLnBrk="0" hangingPunct="1">
        <a:lnSpc>
          <a:spcPct val="90000"/>
        </a:lnSpc>
        <a:spcBef>
          <a:spcPts val="750"/>
        </a:spcBef>
        <a:buFont typeface="Calibri" panose="020F0502020204030204" pitchFamily="34" charset="0"/>
        <a:buChar char="○"/>
        <a:defRPr sz="3600" kern="1200">
          <a:solidFill>
            <a:schemeClr val="tx1"/>
          </a:solidFill>
          <a:latin typeface="+mn-lt"/>
          <a:ea typeface="+mn-ea"/>
          <a:cs typeface="+mn-cs"/>
        </a:defRPr>
      </a:lvl2pPr>
      <a:lvl3pPr marL="1713987" indent="-342797" algn="l" defTabSz="1371191" rtl="0" eaLnBrk="1" latinLnBrk="0" hangingPunct="1">
        <a:lnSpc>
          <a:spcPct val="90000"/>
        </a:lnSpc>
        <a:spcBef>
          <a:spcPts val="750"/>
        </a:spcBef>
        <a:buFont typeface="Wingdings" panose="05000000000000000000" pitchFamily="2" charset="2"/>
        <a:buChar char="ü"/>
        <a:defRPr sz="3000" kern="1200">
          <a:solidFill>
            <a:schemeClr val="tx1"/>
          </a:solidFill>
          <a:latin typeface="+mn-lt"/>
          <a:ea typeface="+mn-ea"/>
          <a:cs typeface="+mn-cs"/>
        </a:defRPr>
      </a:lvl3pPr>
      <a:lvl4pPr marL="2399580" indent="-342797" algn="l" defTabSz="1371191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4pPr>
      <a:lvl5pPr marL="3085173" indent="-342797" algn="l" defTabSz="1371191" rtl="0" eaLnBrk="1" latinLnBrk="0" hangingPunct="1">
        <a:lnSpc>
          <a:spcPct val="90000"/>
        </a:lnSpc>
        <a:spcBef>
          <a:spcPts val="750"/>
        </a:spcBef>
        <a:buFont typeface="Courier New" panose="02070309020205020404" pitchFamily="49" charset="0"/>
        <a:buChar char="o"/>
        <a:defRPr sz="2700" kern="1200">
          <a:solidFill>
            <a:schemeClr val="tx1"/>
          </a:solidFill>
          <a:latin typeface="+mn-lt"/>
          <a:ea typeface="+mn-ea"/>
          <a:cs typeface="+mn-cs"/>
        </a:defRPr>
      </a:lvl5pPr>
      <a:lvl6pPr marL="3770771" indent="-342797" algn="l" defTabSz="1371191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4456364" indent="-342797" algn="l" defTabSz="1371191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5141957" indent="-342797" algn="l" defTabSz="1371191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827553" indent="-342797" algn="l" defTabSz="1371191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371191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85593" algn="l" defTabSz="1371191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2pPr>
      <a:lvl3pPr marL="1371191" algn="l" defTabSz="1371191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3pPr>
      <a:lvl4pPr marL="2056784" algn="l" defTabSz="1371191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4pPr>
      <a:lvl5pPr marL="2742377" algn="l" defTabSz="1371191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5pPr>
      <a:lvl6pPr marL="3427973" algn="l" defTabSz="1371191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4113567" algn="l" defTabSz="1371191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799160" algn="l" defTabSz="1371191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484753" algn="l" defTabSz="1371191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Yer Tutucusu 1"/>
          <p:cNvSpPr>
            <a:spLocks noGrp="1"/>
          </p:cNvSpPr>
          <p:nvPr>
            <p:ph type="title"/>
          </p:nvPr>
        </p:nvSpPr>
        <p:spPr>
          <a:xfrm>
            <a:off x="914400" y="411957"/>
            <a:ext cx="16459200" cy="1714500"/>
          </a:xfrm>
          <a:prstGeom prst="rect">
            <a:avLst/>
          </a:prstGeom>
        </p:spPr>
        <p:txBody>
          <a:bodyPr vert="horz" lIns="137106" tIns="68555" rIns="137106" bIns="68555" rtlCol="0" anchor="ctr">
            <a:normAutofit/>
          </a:bodyPr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914400" y="2400307"/>
            <a:ext cx="16459200" cy="6788945"/>
          </a:xfrm>
          <a:prstGeom prst="rect">
            <a:avLst/>
          </a:prstGeom>
        </p:spPr>
        <p:txBody>
          <a:bodyPr vert="horz" lIns="137106" tIns="68555" rIns="137106" bIns="68555" rtlCol="0">
            <a:normAutofit/>
          </a:bodyPr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2"/>
          </p:nvPr>
        </p:nvSpPr>
        <p:spPr>
          <a:xfrm>
            <a:off x="914400" y="9534532"/>
            <a:ext cx="4267200" cy="547688"/>
          </a:xfrm>
          <a:prstGeom prst="rect">
            <a:avLst/>
          </a:prstGeom>
        </p:spPr>
        <p:txBody>
          <a:bodyPr vert="horz" lIns="137106" tIns="68555" rIns="137106" bIns="68555" rtlCol="0" anchor="ctr"/>
          <a:lstStyle>
            <a:lvl1pPr algn="l">
              <a:defRPr sz="1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FCD0CDF-B593-4F7D-9CEB-D6F2F118B0E3}" type="datetimeFigureOut">
              <a:rPr lang="tr-TR" smtClean="0"/>
              <a:t>20.5.2026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3"/>
          </p:nvPr>
        </p:nvSpPr>
        <p:spPr>
          <a:xfrm>
            <a:off x="6248400" y="9534532"/>
            <a:ext cx="5791200" cy="547688"/>
          </a:xfrm>
          <a:prstGeom prst="rect">
            <a:avLst/>
          </a:prstGeom>
        </p:spPr>
        <p:txBody>
          <a:bodyPr vert="horz" lIns="137106" tIns="68555" rIns="137106" bIns="68555" rtlCol="0" anchor="ctr"/>
          <a:lstStyle>
            <a:lvl1pPr algn="ctr">
              <a:defRPr sz="1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4"/>
          </p:nvPr>
        </p:nvSpPr>
        <p:spPr>
          <a:xfrm>
            <a:off x="13106400" y="9534532"/>
            <a:ext cx="4267200" cy="547688"/>
          </a:xfrm>
          <a:prstGeom prst="rect">
            <a:avLst/>
          </a:prstGeom>
        </p:spPr>
        <p:txBody>
          <a:bodyPr vert="horz" lIns="137106" tIns="68555" rIns="137106" bIns="68555" rtlCol="0" anchor="ctr"/>
          <a:lstStyle>
            <a:lvl1pPr algn="r">
              <a:defRPr sz="1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2E14F9-6EE3-4F65-8DD4-2601C5E6674F}" type="slidenum">
              <a:rPr lang="tr-TR" smtClean="0"/>
              <a:t>‹#›</a:t>
            </a:fld>
            <a:endParaRPr lang="tr-TR"/>
          </a:p>
        </p:txBody>
      </p:sp>
      <p:pic>
        <p:nvPicPr>
          <p:cNvPr id="2050" name="Picture 2" descr="C:\Users\CASPER\Desktop\DR\KısmiZamanlı\FigenHoca\sunum_sablon\sunum_sablon\7.pn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" y="0"/>
            <a:ext cx="18289235" cy="10287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650271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6" r:id="rId1"/>
    <p:sldLayoutId id="2147483717" r:id="rId2"/>
    <p:sldLayoutId id="2147483718" r:id="rId3"/>
    <p:sldLayoutId id="2147483719" r:id="rId4"/>
    <p:sldLayoutId id="2147483720" r:id="rId5"/>
    <p:sldLayoutId id="2147483721" r:id="rId6"/>
    <p:sldLayoutId id="2147483722" r:id="rId7"/>
  </p:sldLayoutIdLst>
  <p:timing>
    <p:tnLst>
      <p:par>
        <p:cTn id="1" dur="indefinite" restart="never" nodeType="tmRoot"/>
      </p:par>
    </p:tnLst>
  </p:timing>
  <p:txStyles>
    <p:titleStyle>
      <a:lvl1pPr algn="ctr" defTabSz="1371054" rtl="0" eaLnBrk="1" latinLnBrk="0" hangingPunct="1">
        <a:spcBef>
          <a:spcPct val="0"/>
        </a:spcBef>
        <a:buNone/>
        <a:defRPr sz="6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514146" indent="-514146" algn="l" defTabSz="1371054" rtl="0" eaLnBrk="1" latinLnBrk="0" hangingPunct="1">
        <a:spcBef>
          <a:spcPct val="20000"/>
        </a:spcBef>
        <a:buFont typeface="Arial" panose="020B0604020202020204" pitchFamily="34" charset="0"/>
        <a:buChar char="•"/>
        <a:defRPr sz="4800" kern="1200">
          <a:solidFill>
            <a:schemeClr val="tx1"/>
          </a:solidFill>
          <a:latin typeface="+mn-lt"/>
          <a:ea typeface="+mn-ea"/>
          <a:cs typeface="+mn-cs"/>
        </a:defRPr>
      </a:lvl1pPr>
      <a:lvl2pPr marL="1113981" indent="-428456" algn="l" defTabSz="1371054" rtl="0" eaLnBrk="1" latinLnBrk="0" hangingPunct="1">
        <a:spcBef>
          <a:spcPct val="20000"/>
        </a:spcBef>
        <a:buFont typeface="Arial" panose="020B0604020202020204" pitchFamily="34" charset="0"/>
        <a:buChar char="–"/>
        <a:defRPr sz="4200" kern="1200">
          <a:solidFill>
            <a:schemeClr val="tx1"/>
          </a:solidFill>
          <a:latin typeface="+mn-lt"/>
          <a:ea typeface="+mn-ea"/>
          <a:cs typeface="+mn-cs"/>
        </a:defRPr>
      </a:lvl2pPr>
      <a:lvl3pPr marL="1713816" indent="-342762" algn="l" defTabSz="1371054" rtl="0" eaLnBrk="1" latinLnBrk="0" hangingPunct="1">
        <a:spcBef>
          <a:spcPct val="20000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3pPr>
      <a:lvl4pPr marL="2399340" indent="-342762" algn="l" defTabSz="1371054" rtl="0" eaLnBrk="1" latinLnBrk="0" hangingPunct="1">
        <a:spcBef>
          <a:spcPct val="20000"/>
        </a:spcBef>
        <a:buFont typeface="Arial" panose="020B0604020202020204" pitchFamily="34" charset="0"/>
        <a:buChar char="–"/>
        <a:defRPr sz="3000" kern="1200">
          <a:solidFill>
            <a:schemeClr val="tx1"/>
          </a:solidFill>
          <a:latin typeface="+mn-lt"/>
          <a:ea typeface="+mn-ea"/>
          <a:cs typeface="+mn-cs"/>
        </a:defRPr>
      </a:lvl4pPr>
      <a:lvl5pPr marL="3084864" indent="-342762" algn="l" defTabSz="1371054" rtl="0" eaLnBrk="1" latinLnBrk="0" hangingPunct="1">
        <a:spcBef>
          <a:spcPct val="20000"/>
        </a:spcBef>
        <a:buFont typeface="Arial" panose="020B0604020202020204" pitchFamily="34" charset="0"/>
        <a:buChar char="»"/>
        <a:defRPr sz="3000" kern="1200">
          <a:solidFill>
            <a:schemeClr val="tx1"/>
          </a:solidFill>
          <a:latin typeface="+mn-lt"/>
          <a:ea typeface="+mn-ea"/>
          <a:cs typeface="+mn-cs"/>
        </a:defRPr>
      </a:lvl5pPr>
      <a:lvl6pPr marL="3770394" indent="-342762" algn="l" defTabSz="1371054" rtl="0" eaLnBrk="1" latinLnBrk="0" hangingPunct="1">
        <a:spcBef>
          <a:spcPct val="20000"/>
        </a:spcBef>
        <a:buFont typeface="Arial" panose="020B0604020202020204" pitchFamily="34" charset="0"/>
        <a:buChar char="•"/>
        <a:defRPr sz="3000" kern="1200">
          <a:solidFill>
            <a:schemeClr val="tx1"/>
          </a:solidFill>
          <a:latin typeface="+mn-lt"/>
          <a:ea typeface="+mn-ea"/>
          <a:cs typeface="+mn-cs"/>
        </a:defRPr>
      </a:lvl6pPr>
      <a:lvl7pPr marL="4455918" indent="-342762" algn="l" defTabSz="1371054" rtl="0" eaLnBrk="1" latinLnBrk="0" hangingPunct="1">
        <a:spcBef>
          <a:spcPct val="20000"/>
        </a:spcBef>
        <a:buFont typeface="Arial" panose="020B0604020202020204" pitchFamily="34" charset="0"/>
        <a:buChar char="•"/>
        <a:defRPr sz="3000" kern="1200">
          <a:solidFill>
            <a:schemeClr val="tx1"/>
          </a:solidFill>
          <a:latin typeface="+mn-lt"/>
          <a:ea typeface="+mn-ea"/>
          <a:cs typeface="+mn-cs"/>
        </a:defRPr>
      </a:lvl7pPr>
      <a:lvl8pPr marL="5141444" indent="-342762" algn="l" defTabSz="1371054" rtl="0" eaLnBrk="1" latinLnBrk="0" hangingPunct="1">
        <a:spcBef>
          <a:spcPct val="20000"/>
        </a:spcBef>
        <a:buFont typeface="Arial" panose="020B0604020202020204" pitchFamily="34" charset="0"/>
        <a:buChar char="•"/>
        <a:defRPr sz="3000" kern="1200">
          <a:solidFill>
            <a:schemeClr val="tx1"/>
          </a:solidFill>
          <a:latin typeface="+mn-lt"/>
          <a:ea typeface="+mn-ea"/>
          <a:cs typeface="+mn-cs"/>
        </a:defRPr>
      </a:lvl8pPr>
      <a:lvl9pPr marL="5826971" indent="-342762" algn="l" defTabSz="1371054" rtl="0" eaLnBrk="1" latinLnBrk="0" hangingPunct="1">
        <a:spcBef>
          <a:spcPct val="20000"/>
        </a:spcBef>
        <a:buFont typeface="Arial" panose="020B0604020202020204" pitchFamily="34" charset="0"/>
        <a:buChar char="•"/>
        <a:defRPr sz="3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r-TR"/>
      </a:defPPr>
      <a:lvl1pPr marL="0" algn="l" defTabSz="1371054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85524" algn="l" defTabSz="1371054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2pPr>
      <a:lvl3pPr marL="1371054" algn="l" defTabSz="1371054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3pPr>
      <a:lvl4pPr marL="2056578" algn="l" defTabSz="1371054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4pPr>
      <a:lvl5pPr marL="2742104" algn="l" defTabSz="1371054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5pPr>
      <a:lvl6pPr marL="3427631" algn="l" defTabSz="1371054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4113156" algn="l" defTabSz="1371054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798680" algn="l" defTabSz="1371054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484204" algn="l" defTabSz="1371054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CASPER\Desktop\DR\KısmiZamanlı\FigenHoca\sunum_sablon\sunum_sablon\6.png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35171"/>
            <a:ext cx="18287999" cy="102863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478563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4" r:id="rId1"/>
    <p:sldLayoutId id="2147483725" r:id="rId2"/>
    <p:sldLayoutId id="2147483726" r:id="rId3"/>
    <p:sldLayoutId id="2147483727" r:id="rId4"/>
    <p:sldLayoutId id="2147483728" r:id="rId5"/>
    <p:sldLayoutId id="2147483729" r:id="rId6"/>
    <p:sldLayoutId id="2147483730" r:id="rId7"/>
    <p:sldLayoutId id="2147483731" r:id="rId8"/>
    <p:sldLayoutId id="2147483732" r:id="rId9"/>
    <p:sldLayoutId id="2147483733" r:id="rId10"/>
    <p:sldLayoutId id="2147483734" r:id="rId11"/>
    <p:sldLayoutId id="2147483735" r:id="rId12"/>
  </p:sldLayoutIdLst>
  <p:timing>
    <p:tnLst>
      <p:par>
        <p:cTn id="1" dur="indefinite" restart="never" nodeType="tmRoot"/>
      </p:par>
    </p:tnLst>
  </p:timing>
  <p:txStyles>
    <p:titleStyle>
      <a:lvl1pPr algn="l" defTabSz="1371600" rtl="0" eaLnBrk="1" latinLnBrk="0" hangingPunct="1">
        <a:lnSpc>
          <a:spcPct val="90000"/>
        </a:lnSpc>
        <a:spcBef>
          <a:spcPct val="0"/>
        </a:spcBef>
        <a:buNone/>
        <a:defRPr sz="6600" b="1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1371600" rtl="0" eaLnBrk="1" latinLnBrk="0" hangingPunct="1">
        <a:lnSpc>
          <a:spcPct val="90000"/>
        </a:lnSpc>
        <a:spcBef>
          <a:spcPts val="1500"/>
        </a:spcBef>
        <a:buFont typeface="Arial" panose="020B0604020202020204" pitchFamily="34" charset="0"/>
        <a:buChar char="•"/>
        <a:defRPr sz="4200" kern="1200">
          <a:solidFill>
            <a:schemeClr val="tx1"/>
          </a:solidFill>
          <a:latin typeface="+mn-lt"/>
          <a:ea typeface="+mn-ea"/>
          <a:cs typeface="+mn-cs"/>
        </a:defRPr>
      </a:lvl1pPr>
      <a:lvl2pPr marL="1028700" indent="-342900" algn="l" defTabSz="1371600" rtl="0" eaLnBrk="1" latinLnBrk="0" hangingPunct="1">
        <a:lnSpc>
          <a:spcPct val="90000"/>
        </a:lnSpc>
        <a:spcBef>
          <a:spcPts val="750"/>
        </a:spcBef>
        <a:buFont typeface="Calibri" panose="020F0502020204030204" pitchFamily="34" charset="0"/>
        <a:buChar char="○"/>
        <a:defRPr sz="3600" kern="1200">
          <a:solidFill>
            <a:schemeClr val="tx1"/>
          </a:solidFill>
          <a:latin typeface="+mn-lt"/>
          <a:ea typeface="+mn-ea"/>
          <a:cs typeface="+mn-cs"/>
        </a:defRPr>
      </a:lvl2pPr>
      <a:lvl3pPr marL="1714500" indent="-342900" algn="l" defTabSz="1371600" rtl="0" eaLnBrk="1" latinLnBrk="0" hangingPunct="1">
        <a:lnSpc>
          <a:spcPct val="90000"/>
        </a:lnSpc>
        <a:spcBef>
          <a:spcPts val="750"/>
        </a:spcBef>
        <a:buFont typeface="Wingdings" panose="05000000000000000000" pitchFamily="2" charset="2"/>
        <a:buChar char="ü"/>
        <a:defRPr sz="3000" kern="1200">
          <a:solidFill>
            <a:schemeClr val="tx1"/>
          </a:solidFill>
          <a:latin typeface="+mn-lt"/>
          <a:ea typeface="+mn-ea"/>
          <a:cs typeface="+mn-cs"/>
        </a:defRPr>
      </a:lvl3pPr>
      <a:lvl4pPr marL="24003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4pPr>
      <a:lvl5pPr marL="3086100" indent="-342900" algn="l" defTabSz="1371600" rtl="0" eaLnBrk="1" latinLnBrk="0" hangingPunct="1">
        <a:lnSpc>
          <a:spcPct val="90000"/>
        </a:lnSpc>
        <a:spcBef>
          <a:spcPts val="750"/>
        </a:spcBef>
        <a:buFont typeface="Courier New" panose="02070309020205020404" pitchFamily="49" charset="0"/>
        <a:buChar char="o"/>
        <a:defRPr sz="2700" kern="1200">
          <a:solidFill>
            <a:schemeClr val="tx1"/>
          </a:solidFill>
          <a:latin typeface="+mn-lt"/>
          <a:ea typeface="+mn-ea"/>
          <a:cs typeface="+mn-cs"/>
        </a:defRPr>
      </a:lvl5pPr>
      <a:lvl6pPr marL="37719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44577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51435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8293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2pPr>
      <a:lvl3pPr marL="13716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3pPr>
      <a:lvl4pPr marL="20574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4pPr>
      <a:lvl5pPr marL="27432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5pPr>
      <a:lvl6pPr marL="34290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41148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8006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4864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Yer Tutucusu 1"/>
          <p:cNvSpPr>
            <a:spLocks noGrp="1"/>
          </p:cNvSpPr>
          <p:nvPr>
            <p:ph type="title"/>
          </p:nvPr>
        </p:nvSpPr>
        <p:spPr>
          <a:xfrm>
            <a:off x="914400" y="411957"/>
            <a:ext cx="16459200" cy="1714500"/>
          </a:xfrm>
          <a:prstGeom prst="rect">
            <a:avLst/>
          </a:prstGeom>
        </p:spPr>
        <p:txBody>
          <a:bodyPr vert="horz" lIns="137147" tIns="68573" rIns="137147" bIns="68573" rtlCol="0" anchor="ctr">
            <a:normAutofit/>
          </a:bodyPr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914400" y="2400302"/>
            <a:ext cx="16459200" cy="6788945"/>
          </a:xfrm>
          <a:prstGeom prst="rect">
            <a:avLst/>
          </a:prstGeom>
        </p:spPr>
        <p:txBody>
          <a:bodyPr vert="horz" lIns="137147" tIns="68573" rIns="137147" bIns="68573" rtlCol="0">
            <a:normAutofit/>
          </a:bodyPr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2"/>
          </p:nvPr>
        </p:nvSpPr>
        <p:spPr>
          <a:xfrm>
            <a:off x="914400" y="9534527"/>
            <a:ext cx="4267200" cy="547688"/>
          </a:xfrm>
          <a:prstGeom prst="rect">
            <a:avLst/>
          </a:prstGeom>
        </p:spPr>
        <p:txBody>
          <a:bodyPr vert="horz" lIns="137147" tIns="68573" rIns="137147" bIns="68573" rtlCol="0" anchor="ctr"/>
          <a:lstStyle>
            <a:lvl1pPr algn="l">
              <a:defRPr sz="1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FCD0CDF-B593-4F7D-9CEB-D6F2F118B0E3}" type="datetimeFigureOut">
              <a:rPr lang="tr-TR" smtClean="0"/>
              <a:t>20.5.2026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3"/>
          </p:nvPr>
        </p:nvSpPr>
        <p:spPr>
          <a:xfrm>
            <a:off x="6248400" y="9534527"/>
            <a:ext cx="5791200" cy="547688"/>
          </a:xfrm>
          <a:prstGeom prst="rect">
            <a:avLst/>
          </a:prstGeom>
        </p:spPr>
        <p:txBody>
          <a:bodyPr vert="horz" lIns="137147" tIns="68573" rIns="137147" bIns="68573" rtlCol="0" anchor="ctr"/>
          <a:lstStyle>
            <a:lvl1pPr algn="ctr">
              <a:defRPr sz="1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4"/>
          </p:nvPr>
        </p:nvSpPr>
        <p:spPr>
          <a:xfrm>
            <a:off x="13106400" y="9534527"/>
            <a:ext cx="4267200" cy="547688"/>
          </a:xfrm>
          <a:prstGeom prst="rect">
            <a:avLst/>
          </a:prstGeom>
        </p:spPr>
        <p:txBody>
          <a:bodyPr vert="horz" lIns="137147" tIns="68573" rIns="137147" bIns="68573" rtlCol="0" anchor="ctr"/>
          <a:lstStyle>
            <a:lvl1pPr algn="r">
              <a:defRPr sz="1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2E14F9-6EE3-4F65-8DD4-2601C5E6674F}" type="slidenum">
              <a:rPr lang="tr-TR" smtClean="0"/>
              <a:t>‹#›</a:t>
            </a:fld>
            <a:endParaRPr lang="tr-TR"/>
          </a:p>
        </p:txBody>
      </p:sp>
      <p:pic>
        <p:nvPicPr>
          <p:cNvPr id="2050" name="Picture 2" descr="C:\Users\CASPER\Desktop\DR\KısmiZamanlı\FigenHoca\sunum_sablon\sunum_sablon\7.pn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" y="0"/>
            <a:ext cx="18289235" cy="10287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650271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7" r:id="rId1"/>
    <p:sldLayoutId id="2147483738" r:id="rId2"/>
    <p:sldLayoutId id="2147483739" r:id="rId3"/>
    <p:sldLayoutId id="2147483740" r:id="rId4"/>
    <p:sldLayoutId id="2147483741" r:id="rId5"/>
    <p:sldLayoutId id="2147483742" r:id="rId6"/>
    <p:sldLayoutId id="2147483743" r:id="rId7"/>
  </p:sldLayoutIdLst>
  <p:timing>
    <p:tnLst>
      <p:par>
        <p:cTn id="1" dur="indefinite" restart="never" nodeType="tmRoot"/>
      </p:par>
    </p:tnLst>
  </p:timing>
  <p:txStyles>
    <p:titleStyle>
      <a:lvl1pPr algn="ctr" defTabSz="1371464" rtl="0" eaLnBrk="1" latinLnBrk="0" hangingPunct="1">
        <a:spcBef>
          <a:spcPct val="0"/>
        </a:spcBef>
        <a:buNone/>
        <a:defRPr sz="6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514299" indent="-514299" algn="l" defTabSz="1371464" rtl="0" eaLnBrk="1" latinLnBrk="0" hangingPunct="1">
        <a:spcBef>
          <a:spcPct val="20000"/>
        </a:spcBef>
        <a:buFont typeface="Arial" panose="020B0604020202020204" pitchFamily="34" charset="0"/>
        <a:buChar char="•"/>
        <a:defRPr sz="4800" kern="1200">
          <a:solidFill>
            <a:schemeClr val="tx1"/>
          </a:solidFill>
          <a:latin typeface="+mn-lt"/>
          <a:ea typeface="+mn-ea"/>
          <a:cs typeface="+mn-cs"/>
        </a:defRPr>
      </a:lvl1pPr>
      <a:lvl2pPr marL="1114314" indent="-428582" algn="l" defTabSz="1371464" rtl="0" eaLnBrk="1" latinLnBrk="0" hangingPunct="1">
        <a:spcBef>
          <a:spcPct val="20000"/>
        </a:spcBef>
        <a:buFont typeface="Arial" panose="020B0604020202020204" pitchFamily="34" charset="0"/>
        <a:buChar char="–"/>
        <a:defRPr sz="4200" kern="1200">
          <a:solidFill>
            <a:schemeClr val="tx1"/>
          </a:solidFill>
          <a:latin typeface="+mn-lt"/>
          <a:ea typeface="+mn-ea"/>
          <a:cs typeface="+mn-cs"/>
        </a:defRPr>
      </a:lvl2pPr>
      <a:lvl3pPr marL="1714329" indent="-342866" algn="l" defTabSz="1371464" rtl="0" eaLnBrk="1" latinLnBrk="0" hangingPunct="1">
        <a:spcBef>
          <a:spcPct val="20000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3pPr>
      <a:lvl4pPr marL="2400060" indent="-342866" algn="l" defTabSz="1371464" rtl="0" eaLnBrk="1" latinLnBrk="0" hangingPunct="1">
        <a:spcBef>
          <a:spcPct val="20000"/>
        </a:spcBef>
        <a:buFont typeface="Arial" panose="020B0604020202020204" pitchFamily="34" charset="0"/>
        <a:buChar char="–"/>
        <a:defRPr sz="3000" kern="1200">
          <a:solidFill>
            <a:schemeClr val="tx1"/>
          </a:solidFill>
          <a:latin typeface="+mn-lt"/>
          <a:ea typeface="+mn-ea"/>
          <a:cs typeface="+mn-cs"/>
        </a:defRPr>
      </a:lvl4pPr>
      <a:lvl5pPr marL="3085791" indent="-342866" algn="l" defTabSz="1371464" rtl="0" eaLnBrk="1" latinLnBrk="0" hangingPunct="1">
        <a:spcBef>
          <a:spcPct val="20000"/>
        </a:spcBef>
        <a:buFont typeface="Arial" panose="020B0604020202020204" pitchFamily="34" charset="0"/>
        <a:buChar char="»"/>
        <a:defRPr sz="3000" kern="1200">
          <a:solidFill>
            <a:schemeClr val="tx1"/>
          </a:solidFill>
          <a:latin typeface="+mn-lt"/>
          <a:ea typeface="+mn-ea"/>
          <a:cs typeface="+mn-cs"/>
        </a:defRPr>
      </a:lvl5pPr>
      <a:lvl6pPr marL="3771524" indent="-342866" algn="l" defTabSz="1371464" rtl="0" eaLnBrk="1" latinLnBrk="0" hangingPunct="1">
        <a:spcBef>
          <a:spcPct val="20000"/>
        </a:spcBef>
        <a:buFont typeface="Arial" panose="020B0604020202020204" pitchFamily="34" charset="0"/>
        <a:buChar char="•"/>
        <a:defRPr sz="3000" kern="1200">
          <a:solidFill>
            <a:schemeClr val="tx1"/>
          </a:solidFill>
          <a:latin typeface="+mn-lt"/>
          <a:ea typeface="+mn-ea"/>
          <a:cs typeface="+mn-cs"/>
        </a:defRPr>
      </a:lvl6pPr>
      <a:lvl7pPr marL="4457255" indent="-342866" algn="l" defTabSz="1371464" rtl="0" eaLnBrk="1" latinLnBrk="0" hangingPunct="1">
        <a:spcBef>
          <a:spcPct val="20000"/>
        </a:spcBef>
        <a:buFont typeface="Arial" panose="020B0604020202020204" pitchFamily="34" charset="0"/>
        <a:buChar char="•"/>
        <a:defRPr sz="3000" kern="1200">
          <a:solidFill>
            <a:schemeClr val="tx1"/>
          </a:solidFill>
          <a:latin typeface="+mn-lt"/>
          <a:ea typeface="+mn-ea"/>
          <a:cs typeface="+mn-cs"/>
        </a:defRPr>
      </a:lvl7pPr>
      <a:lvl8pPr marL="5142986" indent="-342866" algn="l" defTabSz="1371464" rtl="0" eaLnBrk="1" latinLnBrk="0" hangingPunct="1">
        <a:spcBef>
          <a:spcPct val="20000"/>
        </a:spcBef>
        <a:buFont typeface="Arial" panose="020B0604020202020204" pitchFamily="34" charset="0"/>
        <a:buChar char="•"/>
        <a:defRPr sz="3000" kern="1200">
          <a:solidFill>
            <a:schemeClr val="tx1"/>
          </a:solidFill>
          <a:latin typeface="+mn-lt"/>
          <a:ea typeface="+mn-ea"/>
          <a:cs typeface="+mn-cs"/>
        </a:defRPr>
      </a:lvl8pPr>
      <a:lvl9pPr marL="5828717" indent="-342866" algn="l" defTabSz="1371464" rtl="0" eaLnBrk="1" latinLnBrk="0" hangingPunct="1">
        <a:spcBef>
          <a:spcPct val="20000"/>
        </a:spcBef>
        <a:buFont typeface="Arial" panose="020B0604020202020204" pitchFamily="34" charset="0"/>
        <a:buChar char="•"/>
        <a:defRPr sz="3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r-TR"/>
      </a:defPPr>
      <a:lvl1pPr marL="0" algn="l" defTabSz="1371464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85731" algn="l" defTabSz="1371464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2pPr>
      <a:lvl3pPr marL="1371464" algn="l" defTabSz="1371464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3pPr>
      <a:lvl4pPr marL="2057195" algn="l" defTabSz="1371464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4pPr>
      <a:lvl5pPr marL="2742926" algn="l" defTabSz="1371464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5pPr>
      <a:lvl6pPr marL="3428657" algn="l" defTabSz="1371464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4114389" algn="l" defTabSz="1371464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800120" algn="l" defTabSz="1371464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485851" algn="l" defTabSz="1371464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lt Başlık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Başlık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65243560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Başlık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5" name="Alt Başlık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73264001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Başlık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5" name="İçerik Yer Tutucusu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533234923"/>
      </p:ext>
    </p:extLst>
  </p:cSld>
  <p:clrMapOvr>
    <a:masterClrMapping/>
  </p:clrMapOvr>
</p:sld>
</file>

<file path=ppt/theme/theme1.xml><?xml version="1.0" encoding="utf-8"?>
<a:theme xmlns:a="http://schemas.openxmlformats.org/drawingml/2006/main" name="Tema1ARGE">
  <a:themeElements>
    <a:clrScheme name="Office Teması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eması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eması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Özel Tasarım">
  <a:themeElements>
    <a:clrScheme name="Ofis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is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i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Tema1ARGE">
  <a:themeElements>
    <a:clrScheme name="Office Teması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eması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eması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1_Özel Tasarım">
  <a:themeElements>
    <a:clrScheme name="Ofis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is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i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2_Tema1ARGE">
  <a:themeElements>
    <a:clrScheme name="Office Teması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eması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eması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2_Özel Tasarım">
  <a:themeElements>
    <a:clrScheme name="Ofis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is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i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3_Tema1ARGE">
  <a:themeElements>
    <a:clrScheme name="Office Teması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eması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eması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3_Özel Tasarım">
  <a:themeElements>
    <a:clrScheme name="Ofis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is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i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</TotalTime>
  <Words>0</Words>
  <Application>Microsoft Office PowerPoint</Application>
  <PresentationFormat>Özel</PresentationFormat>
  <Paragraphs>0</Paragraphs>
  <Slides>3</Slides>
  <Notes>0</Notes>
  <HiddenSlides>0</HiddenSlides>
  <MMClips>0</MMClips>
  <ScaleCrop>false</ScaleCrop>
  <HeadingPairs>
    <vt:vector size="6" baseType="variant">
      <vt:variant>
        <vt:lpstr>Kullanılan Yazı Tipleri</vt:lpstr>
      </vt:variant>
      <vt:variant>
        <vt:i4>5</vt:i4>
      </vt:variant>
      <vt:variant>
        <vt:lpstr>Tema</vt:lpstr>
      </vt:variant>
      <vt:variant>
        <vt:i4>8</vt:i4>
      </vt:variant>
      <vt:variant>
        <vt:lpstr>Slayt Başlıkları</vt:lpstr>
      </vt:variant>
      <vt:variant>
        <vt:i4>3</vt:i4>
      </vt:variant>
    </vt:vector>
  </HeadingPairs>
  <TitlesOfParts>
    <vt:vector size="16" baseType="lpstr">
      <vt:lpstr>Arial</vt:lpstr>
      <vt:lpstr>Wingdings</vt:lpstr>
      <vt:lpstr>Calibri</vt:lpstr>
      <vt:lpstr>Courier New</vt:lpstr>
      <vt:lpstr>Calibri Light</vt:lpstr>
      <vt:lpstr>Tema1ARGE</vt:lpstr>
      <vt:lpstr>Özel Tasarım</vt:lpstr>
      <vt:lpstr>1_Tema1ARGE</vt:lpstr>
      <vt:lpstr>1_Özel Tasarım</vt:lpstr>
      <vt:lpstr>2_Tema1ARGE</vt:lpstr>
      <vt:lpstr>2_Özel Tasarım</vt:lpstr>
      <vt:lpstr>3_Tema1ARGE</vt:lpstr>
      <vt:lpstr>3_Özel Tasarım</vt:lpstr>
      <vt:lpstr>PowerPoint Sunusu</vt:lpstr>
      <vt:lpstr>PowerPoint Sunusu</vt:lpstr>
      <vt:lpstr>PowerPoint Sunusu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ARAŞTIRMA GELİŞTİRME KURUM KOORDİNATÖRLÜĞÜ</dc:title>
  <dc:creator>CASPER</dc:creator>
  <cp:lastModifiedBy>CASPER</cp:lastModifiedBy>
  <cp:revision>3</cp:revision>
  <dcterms:created xsi:type="dcterms:W3CDTF">2006-08-16T00:00:00Z</dcterms:created>
  <dcterms:modified xsi:type="dcterms:W3CDTF">2026-05-20T15:19:51Z</dcterms:modified>
  <dc:identifier>DAHIyr3HNRM</dc:identifier>
</cp:coreProperties>
</file>