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31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7A"/>
    <a:srgbClr val="FFC000"/>
    <a:srgbClr val="041E42"/>
    <a:srgbClr val="F8F8F8"/>
    <a:srgbClr val="0000CC"/>
    <a:srgbClr val="FFFF00"/>
    <a:srgbClr val="00AB84"/>
    <a:srgbClr val="7F7F7F"/>
    <a:srgbClr val="BFBFBF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34C12-DD0B-49B1-AACB-308DD3EFB14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B7008-80F3-41E0-9B33-02532BB2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8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B7008-80F3-41E0-9B33-02532BB237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9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B7008-80F3-41E0-9B33-02532BB237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2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B7008-80F3-41E0-9B33-02532BB237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3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89" y="2727942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836021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2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/>
              <a:t>Click to edit Master sub title</a:t>
            </a:r>
          </a:p>
        </p:txBody>
      </p:sp>
    </p:spTree>
    <p:extLst>
      <p:ext uri="{BB962C8B-B14F-4D97-AF65-F5344CB8AC3E}">
        <p14:creationId xmlns:p14="http://schemas.microsoft.com/office/powerpoint/2010/main" val="318979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90" y="2101777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B3C4B5-F511-4142-8A26-25C278797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191" y="3995738"/>
            <a:ext cx="9882810" cy="21764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Bullet</a:t>
            </a:r>
          </a:p>
          <a:p>
            <a:pPr lvl="1"/>
            <a:r>
              <a:rPr lang="en-US"/>
              <a:t>Bullet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160624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/>
              <a:t>Click to edit Master sub title</a:t>
            </a:r>
          </a:p>
        </p:txBody>
      </p:sp>
    </p:spTree>
    <p:extLst>
      <p:ext uri="{BB962C8B-B14F-4D97-AF65-F5344CB8AC3E}">
        <p14:creationId xmlns:p14="http://schemas.microsoft.com/office/powerpoint/2010/main" val="6910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90" y="2101777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B3C4B5-F511-4142-8A26-25C278797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191" y="3995738"/>
            <a:ext cx="9882810" cy="21764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Bullet</a:t>
            </a:r>
          </a:p>
          <a:p>
            <a:pPr lvl="1"/>
            <a:r>
              <a:rPr lang="en-US"/>
              <a:t>Bullet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160624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/>
              <a:t>Click to edit Master sub title</a:t>
            </a:r>
          </a:p>
        </p:txBody>
      </p:sp>
    </p:spTree>
    <p:extLst>
      <p:ext uri="{BB962C8B-B14F-4D97-AF65-F5344CB8AC3E}">
        <p14:creationId xmlns:p14="http://schemas.microsoft.com/office/powerpoint/2010/main" val="3469407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90" y="2101777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B3C4B5-F511-4142-8A26-25C278797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191" y="3995738"/>
            <a:ext cx="9882810" cy="21764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Bullet</a:t>
            </a:r>
          </a:p>
          <a:p>
            <a:pPr lvl="1"/>
            <a:r>
              <a:rPr lang="en-US"/>
              <a:t>Bullet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160624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/>
              <a:t>Click to edit Master sub title</a:t>
            </a:r>
          </a:p>
        </p:txBody>
      </p:sp>
    </p:spTree>
    <p:extLst>
      <p:ext uri="{BB962C8B-B14F-4D97-AF65-F5344CB8AC3E}">
        <p14:creationId xmlns:p14="http://schemas.microsoft.com/office/powerpoint/2010/main" val="208490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26468"/>
            <a:ext cx="8333408" cy="904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2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38200" y="426468"/>
            <a:ext cx="8333408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0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38200" y="426468"/>
            <a:ext cx="8333408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38200" y="426468"/>
            <a:ext cx="8333408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24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757"/>
            <a:ext cx="8333408" cy="904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7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25757"/>
            <a:ext cx="8333408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0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25757"/>
            <a:ext cx="8333408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3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89" y="2727942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836021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/>
              <a:t>Click to edit Master sub title</a:t>
            </a:r>
          </a:p>
        </p:txBody>
      </p:sp>
    </p:spTree>
    <p:extLst>
      <p:ext uri="{BB962C8B-B14F-4D97-AF65-F5344CB8AC3E}">
        <p14:creationId xmlns:p14="http://schemas.microsoft.com/office/powerpoint/2010/main" val="70828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25757"/>
            <a:ext cx="8333408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97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5757"/>
            <a:ext cx="8331820" cy="904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97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25757"/>
            <a:ext cx="8331820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76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25757"/>
            <a:ext cx="8331820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58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25757"/>
            <a:ext cx="8331820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37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25757"/>
            <a:ext cx="8333408" cy="904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0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38200" y="425757"/>
            <a:ext cx="8333408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4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89" y="2727942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836021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/>
              <a:t>Click to edit Master sub title</a:t>
            </a:r>
          </a:p>
        </p:txBody>
      </p:sp>
    </p:spTree>
    <p:extLst>
      <p:ext uri="{BB962C8B-B14F-4D97-AF65-F5344CB8AC3E}">
        <p14:creationId xmlns:p14="http://schemas.microsoft.com/office/powerpoint/2010/main" val="363736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89" y="2727942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836021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/>
              <a:t>Click to edit Master sub title</a:t>
            </a:r>
          </a:p>
        </p:txBody>
      </p:sp>
    </p:spTree>
    <p:extLst>
      <p:ext uri="{BB962C8B-B14F-4D97-AF65-F5344CB8AC3E}">
        <p14:creationId xmlns:p14="http://schemas.microsoft.com/office/powerpoint/2010/main" val="388964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78" y="2261500"/>
            <a:ext cx="4939748" cy="1928191"/>
          </a:xfrm>
        </p:spPr>
        <p:txBody>
          <a:bodyPr anchor="t" anchorCtr="0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A02AB23-20A3-5C48-B753-6F9BCED0D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220000" cy="66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78" y="2253336"/>
            <a:ext cx="4949687" cy="1928191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44AB282-286F-5343-9D57-0D477E45A6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220000" cy="6696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78" y="2245172"/>
            <a:ext cx="4939748" cy="1928191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D0FF1F5-C5D5-4E4C-808A-608907963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220000" cy="6696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78" y="2057400"/>
            <a:ext cx="5748130" cy="1928191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556C11-9EAF-AF41-8DBA-2A592B1D5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220000" cy="6696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90" y="2101777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B3C4B5-F511-4142-8A26-25C278797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191" y="3995738"/>
            <a:ext cx="9882810" cy="217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Bullet</a:t>
            </a:r>
          </a:p>
          <a:p>
            <a:pPr lvl="1"/>
            <a:r>
              <a:rPr lang="en-US"/>
              <a:t>Bullet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160624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rgbClr val="8C044F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/>
              <a:t>Click to edit Master sub title</a:t>
            </a:r>
          </a:p>
        </p:txBody>
      </p:sp>
    </p:spTree>
    <p:extLst>
      <p:ext uri="{BB962C8B-B14F-4D97-AF65-F5344CB8AC3E}">
        <p14:creationId xmlns:p14="http://schemas.microsoft.com/office/powerpoint/2010/main" val="9481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13EFB-F552-5B48-BE0D-720A6213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2638"/>
            <a:ext cx="10515600" cy="9041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12BBD-EB7A-914D-A6F7-5B62FF2E7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71799"/>
            <a:ext cx="10515600" cy="3205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6E80B-39FE-F9D1-4A51-A11C93BF397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9921611" y="96028"/>
            <a:ext cx="991554" cy="991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26DE0A-8885-8F3B-1C5B-819EA33ED9D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034190" y="160682"/>
            <a:ext cx="899192" cy="8991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E21D59-4CD9-153D-C264-9AB1B99E9C6B}"/>
              </a:ext>
            </a:extLst>
          </p:cNvPr>
          <p:cNvSpPr/>
          <p:nvPr userDrawn="1"/>
        </p:nvSpPr>
        <p:spPr>
          <a:xfrm>
            <a:off x="1" y="6520873"/>
            <a:ext cx="4436868" cy="327891"/>
          </a:xfrm>
          <a:prstGeom prst="rect">
            <a:avLst/>
          </a:prstGeom>
          <a:solidFill>
            <a:srgbClr val="2B41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Arial Nova" panose="020B0504020202020204" pitchFamily="34" charset="0"/>
              </a:rPr>
              <a:t>tf.gazi.edu.tr</a:t>
            </a:r>
          </a:p>
        </p:txBody>
      </p:sp>
      <p:pic>
        <p:nvPicPr>
          <p:cNvPr id="8" name="Picture 7" descr="A building with a flag on top&#10;&#10;Description automatically generated">
            <a:extLst>
              <a:ext uri="{FF2B5EF4-FFF2-40B4-BE49-F238E27FC236}">
                <a16:creationId xmlns:a16="http://schemas.microsoft.com/office/drawing/2014/main" id="{6B6B6C35-D29F-454D-61DC-7A16F1C5A74C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436868" y="5510802"/>
            <a:ext cx="3318264" cy="15223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B0EF30-6463-C07D-D8E3-A3B11B8A824A}"/>
              </a:ext>
            </a:extLst>
          </p:cNvPr>
          <p:cNvSpPr/>
          <p:nvPr userDrawn="1"/>
        </p:nvSpPr>
        <p:spPr>
          <a:xfrm>
            <a:off x="7755132" y="6520873"/>
            <a:ext cx="4436868" cy="327891"/>
          </a:xfrm>
          <a:prstGeom prst="rect">
            <a:avLst/>
          </a:prstGeom>
          <a:solidFill>
            <a:srgbClr val="2B41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Arial Nova" panose="020B0504020202020204" pitchFamily="34" charset="0"/>
              </a:rPr>
              <a:t>tf-inşaat.gazi.edu.tr</a:t>
            </a:r>
          </a:p>
        </p:txBody>
      </p:sp>
    </p:spTree>
    <p:extLst>
      <p:ext uri="{BB962C8B-B14F-4D97-AF65-F5344CB8AC3E}">
        <p14:creationId xmlns:p14="http://schemas.microsoft.com/office/powerpoint/2010/main" val="2864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0" r:id="rId3"/>
    <p:sldLayoutId id="2147483652" r:id="rId4"/>
    <p:sldLayoutId id="2147483649" r:id="rId5"/>
    <p:sldLayoutId id="2147483659" r:id="rId6"/>
    <p:sldLayoutId id="2147483660" r:id="rId7"/>
    <p:sldLayoutId id="2147483661" r:id="rId8"/>
    <p:sldLayoutId id="2147483654" r:id="rId9"/>
    <p:sldLayoutId id="2147483657" r:id="rId10"/>
    <p:sldLayoutId id="2147483655" r:id="rId11"/>
    <p:sldLayoutId id="2147483656" r:id="rId12"/>
    <p:sldLayoutId id="2147483662" r:id="rId13"/>
    <p:sldLayoutId id="2147483670" r:id="rId14"/>
    <p:sldLayoutId id="2147483671" r:id="rId15"/>
    <p:sldLayoutId id="2147483672" r:id="rId16"/>
    <p:sldLayoutId id="2147483663" r:id="rId17"/>
    <p:sldLayoutId id="2147483676" r:id="rId18"/>
    <p:sldLayoutId id="2147483674" r:id="rId19"/>
    <p:sldLayoutId id="2147483675" r:id="rId20"/>
    <p:sldLayoutId id="2147483664" r:id="rId21"/>
    <p:sldLayoutId id="2147483677" r:id="rId22"/>
    <p:sldLayoutId id="2147483678" r:id="rId23"/>
    <p:sldLayoutId id="2147483679" r:id="rId24"/>
    <p:sldLayoutId id="2147483665" r:id="rId25"/>
    <p:sldLayoutId id="2147483680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0" i="0" kern="1200">
          <a:solidFill>
            <a:schemeClr val="tx1"/>
          </a:solidFill>
          <a:latin typeface="Barlow Th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5704D8-5B4A-D040-9267-F81040B42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315" y="0"/>
            <a:ext cx="5591335" cy="6702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000" b="1" dirty="0">
                <a:latin typeface="+mj-lt"/>
              </a:rPr>
              <a:t>Sunum Başlığı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tr-TR" sz="2400" dirty="0">
                <a:latin typeface="+mj-lt"/>
              </a:rPr>
              <a:t>Ad </a:t>
            </a:r>
            <a:r>
              <a:rPr lang="tr-TR" sz="2400" dirty="0" err="1">
                <a:latin typeface="+mj-lt"/>
              </a:rPr>
              <a:t>Soyad</a:t>
            </a:r>
            <a:br>
              <a:rPr lang="tr-TR" sz="2400" dirty="0">
                <a:latin typeface="+mj-lt"/>
              </a:rPr>
            </a:br>
            <a:br>
              <a:rPr lang="tr-TR" sz="2400" dirty="0">
                <a:latin typeface="+mj-lt"/>
              </a:rPr>
            </a:br>
            <a:r>
              <a:rPr lang="tr-TR" sz="2400" dirty="0">
                <a:latin typeface="+mj-lt"/>
              </a:rPr>
              <a:t>Öğrenci No</a:t>
            </a:r>
            <a:br>
              <a:rPr lang="en-GB" sz="2400" dirty="0">
                <a:latin typeface="+mj-lt"/>
              </a:rPr>
            </a:br>
            <a:br>
              <a:rPr lang="en-GB" sz="2400" dirty="0">
                <a:latin typeface="+mj-lt"/>
              </a:rPr>
            </a:br>
            <a:r>
              <a:rPr lang="tr-TR" sz="2400" dirty="0">
                <a:latin typeface="+mj-lt"/>
              </a:rPr>
              <a:t>Gazi Üniversitesi, Teknoloji Fakültesi,</a:t>
            </a:r>
            <a:br>
              <a:rPr lang="tr-TR" sz="2400" dirty="0">
                <a:latin typeface="+mj-lt"/>
              </a:rPr>
            </a:br>
            <a:r>
              <a:rPr lang="tr-TR" sz="2400" dirty="0">
                <a:latin typeface="+mj-lt"/>
              </a:rPr>
              <a:t>İnşaat Mühendisliği Bölümü</a:t>
            </a:r>
            <a:br>
              <a:rPr lang="en-GB" sz="3000" dirty="0">
                <a:latin typeface="+mj-lt"/>
              </a:rPr>
            </a:br>
            <a:endParaRPr lang="en-US" sz="3000" baseline="-25000" dirty="0">
              <a:latin typeface="+mj-lt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8CF06E8-8F8A-4BBA-B72F-2B9435F43375}"/>
              </a:ext>
            </a:extLst>
          </p:cNvPr>
          <p:cNvSpPr txBox="1">
            <a:spLocks/>
          </p:cNvSpPr>
          <p:nvPr/>
        </p:nvSpPr>
        <p:spPr>
          <a:xfrm>
            <a:off x="7420286" y="-113055"/>
            <a:ext cx="5143349" cy="5029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Barlow Thin" pitchFamily="2" charset="77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tx1"/>
                </a:solidFill>
                <a:latin typeface="+mj-lt"/>
              </a:rPr>
              <a:t>Staj Sunumu</a:t>
            </a:r>
            <a:endParaRPr lang="en-GB" sz="2800" b="1" dirty="0">
              <a:solidFill>
                <a:schemeClr val="tx1"/>
              </a:solidFill>
              <a:latin typeface="+mj-lt"/>
            </a:endParaRPr>
          </a:p>
          <a:p>
            <a:r>
              <a:rPr lang="tr-TR" sz="3600" b="1" i="1" baseline="-25000" dirty="0">
                <a:solidFill>
                  <a:schemeClr val="tx1"/>
                </a:solidFill>
                <a:latin typeface="+mj-lt"/>
              </a:rPr>
              <a:t>…</a:t>
            </a:r>
            <a:r>
              <a:rPr lang="en-GB" sz="3600" b="1" i="1" baseline="-25000" dirty="0">
                <a:solidFill>
                  <a:schemeClr val="tx1"/>
                </a:solidFill>
                <a:latin typeface="+mj-lt"/>
              </a:rPr>
              <a:t>/</a:t>
            </a:r>
            <a:r>
              <a:rPr lang="tr-TR" sz="3600" b="1" i="1" baseline="-25000" dirty="0">
                <a:solidFill>
                  <a:schemeClr val="tx1"/>
                </a:solidFill>
                <a:latin typeface="+mj-lt"/>
              </a:rPr>
              <a:t>…</a:t>
            </a:r>
            <a:r>
              <a:rPr lang="en-GB" sz="3600" b="1" i="1" baseline="-25000" dirty="0">
                <a:solidFill>
                  <a:schemeClr val="tx1"/>
                </a:solidFill>
                <a:latin typeface="+mj-lt"/>
              </a:rPr>
              <a:t>/202</a:t>
            </a:r>
            <a:r>
              <a:rPr lang="tr-TR" sz="3600" b="1" i="1" baseline="-25000" dirty="0">
                <a:solidFill>
                  <a:schemeClr val="tx1"/>
                </a:solidFill>
                <a:latin typeface="+mj-lt"/>
              </a:rPr>
              <a:t>5,</a:t>
            </a:r>
            <a:r>
              <a:rPr lang="en-GB" sz="3600" b="1" i="1" baseline="-25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3600" b="1" i="1" baseline="-25000" dirty="0">
                <a:solidFill>
                  <a:schemeClr val="tx1"/>
                </a:solidFill>
                <a:latin typeface="+mj-lt"/>
              </a:rPr>
              <a:t>Ankara</a:t>
            </a:r>
            <a:endParaRPr lang="en-US" sz="2800" i="1" baseline="-25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Gazi Üniversitesi | Gazili Olmak Ayrıcalıktır">
            <a:extLst>
              <a:ext uri="{FF2B5EF4-FFF2-40B4-BE49-F238E27FC236}">
                <a16:creationId xmlns:a16="http://schemas.microsoft.com/office/drawing/2014/main" id="{04B8EBB9-82F1-9E9A-3652-3B11EE894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86" y="3156518"/>
            <a:ext cx="4412912" cy="3082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21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811317-B324-4494-B6C2-304D7C24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Barlow Thin" panose="000003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7B4E34-D32E-4962-AFD5-A6037959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850216" cy="4351338"/>
          </a:xfrm>
        </p:spPr>
        <p:txBody>
          <a:bodyPr>
            <a:norm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GB" dirty="0">
              <a:latin typeface="Barlow Light" panose="000004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8B208-26D7-4DE1-BDEC-C0D9B6A99E80}"/>
              </a:ext>
            </a:extLst>
          </p:cNvPr>
          <p:cNvSpPr txBox="1"/>
          <p:nvPr/>
        </p:nvSpPr>
        <p:spPr>
          <a:xfrm>
            <a:off x="203200" y="6176963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26EBB5-4883-4116-8AC8-B3AACD4B7997}" type="slidenum">
              <a:rPr lang="en-GB" sz="2400" smtClean="0">
                <a:latin typeface="Barlow Light" panose="00000400000000000000" pitchFamily="2" charset="0"/>
              </a:rPr>
              <a:t>2</a:t>
            </a:fld>
            <a:endParaRPr lang="en-GB" sz="2400">
              <a:latin typeface="Barlow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8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F42BB2B-4034-F956-9B51-53430517B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EC22B80-0FCE-1BD6-75DB-8845D8F938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8B208-26D7-4DE1-BDEC-C0D9B6A99E80}"/>
              </a:ext>
            </a:extLst>
          </p:cNvPr>
          <p:cNvSpPr txBox="1"/>
          <p:nvPr/>
        </p:nvSpPr>
        <p:spPr>
          <a:xfrm>
            <a:off x="203200" y="6176963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26EBB5-4883-4116-8AC8-B3AACD4B7997}" type="slidenum">
              <a:rPr lang="en-GB" sz="2400" smtClean="0">
                <a:latin typeface="Barlow Light" panose="00000400000000000000" pitchFamily="2" charset="0"/>
              </a:rPr>
              <a:t>3</a:t>
            </a:fld>
            <a:endParaRPr lang="en-GB" sz="2400">
              <a:latin typeface="Barlow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1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ed">
      <a:dk1>
        <a:srgbClr val="041E42"/>
      </a:dk1>
      <a:lt1>
        <a:srgbClr val="FFFFFF"/>
      </a:lt1>
      <a:dk2>
        <a:srgbClr val="5E2751"/>
      </a:dk2>
      <a:lt2>
        <a:srgbClr val="890C58"/>
      </a:lt2>
      <a:accent1>
        <a:srgbClr val="00AB84"/>
      </a:accent1>
      <a:accent2>
        <a:srgbClr val="43B02A"/>
      </a:accent2>
      <a:accent3>
        <a:srgbClr val="05C3DE"/>
      </a:accent3>
      <a:accent4>
        <a:srgbClr val="4F758B"/>
      </a:accent4>
      <a:accent5>
        <a:srgbClr val="9CAF88"/>
      </a:accent5>
      <a:accent6>
        <a:srgbClr val="041E42"/>
      </a:accent6>
      <a:hlink>
        <a:srgbClr val="CE0F69"/>
      </a:hlink>
      <a:folHlink>
        <a:srgbClr val="FF9E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</Words>
  <Application>Microsoft Office PowerPoint</Application>
  <PresentationFormat>Widescreen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Nova</vt:lpstr>
      <vt:lpstr>Barlow</vt:lpstr>
      <vt:lpstr>Barlow ExtraLight</vt:lpstr>
      <vt:lpstr>Barlow Light</vt:lpstr>
      <vt:lpstr>Barlow Thin</vt:lpstr>
      <vt:lpstr>Calibri</vt:lpstr>
      <vt:lpstr>Office Theme</vt:lpstr>
      <vt:lpstr>Sunum Başlığı  Ad Soyad  Öğrenci No  Gazi Üniversitesi, Teknoloji Fakültesi, İnşaat Mühendisliği Bölümü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Jemma Proctor</dc:creator>
  <cp:lastModifiedBy>Atike Yağmur Köseoğlu</cp:lastModifiedBy>
  <cp:revision>8</cp:revision>
  <dcterms:created xsi:type="dcterms:W3CDTF">2018-06-22T15:42:09Z</dcterms:created>
  <dcterms:modified xsi:type="dcterms:W3CDTF">2025-08-26T09:22:29Z</dcterms:modified>
</cp:coreProperties>
</file>