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3"/>
  </p:notesMasterIdLst>
  <p:sldIdLst>
    <p:sldId id="338" r:id="rId2"/>
    <p:sldId id="259" r:id="rId3"/>
    <p:sldId id="2064" r:id="rId4"/>
    <p:sldId id="260" r:id="rId5"/>
    <p:sldId id="396" r:id="rId6"/>
    <p:sldId id="263" r:id="rId7"/>
    <p:sldId id="2130" r:id="rId8"/>
    <p:sldId id="2132" r:id="rId9"/>
    <p:sldId id="264" r:id="rId10"/>
    <p:sldId id="2021" r:id="rId11"/>
    <p:sldId id="499" r:id="rId12"/>
    <p:sldId id="2026" r:id="rId13"/>
    <p:sldId id="2027" r:id="rId14"/>
    <p:sldId id="2140" r:id="rId15"/>
    <p:sldId id="2126" r:id="rId16"/>
    <p:sldId id="507" r:id="rId17"/>
    <p:sldId id="2135" r:id="rId18"/>
    <p:sldId id="2145" r:id="rId19"/>
    <p:sldId id="2147" r:id="rId20"/>
    <p:sldId id="2141" r:id="rId21"/>
    <p:sldId id="2146" r:id="rId22"/>
    <p:sldId id="2143" r:id="rId23"/>
    <p:sldId id="2144" r:id="rId24"/>
    <p:sldId id="2139" r:id="rId25"/>
    <p:sldId id="2142" r:id="rId26"/>
    <p:sldId id="2138" r:id="rId27"/>
    <p:sldId id="502" r:id="rId28"/>
    <p:sldId id="503" r:id="rId29"/>
    <p:sldId id="2128" r:id="rId30"/>
    <p:sldId id="404" r:id="rId31"/>
    <p:sldId id="310" r:id="rId32"/>
  </p:sldIdLst>
  <p:sldSz cx="9902825" cy="7745413"/>
  <p:notesSz cx="6797675" cy="9872663"/>
  <p:defaultTextStyle>
    <a:defPPr>
      <a:defRPr lang="tr-TR"/>
    </a:defPPr>
    <a:lvl1pPr marL="0" algn="l" defTabSz="1008400" rtl="0" eaLnBrk="1" latinLnBrk="0" hangingPunct="1">
      <a:defRPr sz="1985" kern="1200">
        <a:solidFill>
          <a:schemeClr val="tx1"/>
        </a:solidFill>
        <a:latin typeface="+mn-lt"/>
        <a:ea typeface="+mn-ea"/>
        <a:cs typeface="+mn-cs"/>
      </a:defRPr>
    </a:lvl1pPr>
    <a:lvl2pPr marL="504200" algn="l" defTabSz="1008400" rtl="0" eaLnBrk="1" latinLnBrk="0" hangingPunct="1">
      <a:defRPr sz="1985" kern="1200">
        <a:solidFill>
          <a:schemeClr val="tx1"/>
        </a:solidFill>
        <a:latin typeface="+mn-lt"/>
        <a:ea typeface="+mn-ea"/>
        <a:cs typeface="+mn-cs"/>
      </a:defRPr>
    </a:lvl2pPr>
    <a:lvl3pPr marL="1008400" algn="l" defTabSz="1008400" rtl="0" eaLnBrk="1" latinLnBrk="0" hangingPunct="1">
      <a:defRPr sz="1985" kern="1200">
        <a:solidFill>
          <a:schemeClr val="tx1"/>
        </a:solidFill>
        <a:latin typeface="+mn-lt"/>
        <a:ea typeface="+mn-ea"/>
        <a:cs typeface="+mn-cs"/>
      </a:defRPr>
    </a:lvl3pPr>
    <a:lvl4pPr marL="1512600" algn="l" defTabSz="1008400" rtl="0" eaLnBrk="1" latinLnBrk="0" hangingPunct="1">
      <a:defRPr sz="1985" kern="1200">
        <a:solidFill>
          <a:schemeClr val="tx1"/>
        </a:solidFill>
        <a:latin typeface="+mn-lt"/>
        <a:ea typeface="+mn-ea"/>
        <a:cs typeface="+mn-cs"/>
      </a:defRPr>
    </a:lvl4pPr>
    <a:lvl5pPr marL="2016801" algn="l" defTabSz="1008400" rtl="0" eaLnBrk="1" latinLnBrk="0" hangingPunct="1">
      <a:defRPr sz="1985" kern="1200">
        <a:solidFill>
          <a:schemeClr val="tx1"/>
        </a:solidFill>
        <a:latin typeface="+mn-lt"/>
        <a:ea typeface="+mn-ea"/>
        <a:cs typeface="+mn-cs"/>
      </a:defRPr>
    </a:lvl5pPr>
    <a:lvl6pPr marL="2521001" algn="l" defTabSz="1008400" rtl="0" eaLnBrk="1" latinLnBrk="0" hangingPunct="1">
      <a:defRPr sz="1985" kern="1200">
        <a:solidFill>
          <a:schemeClr val="tx1"/>
        </a:solidFill>
        <a:latin typeface="+mn-lt"/>
        <a:ea typeface="+mn-ea"/>
        <a:cs typeface="+mn-cs"/>
      </a:defRPr>
    </a:lvl6pPr>
    <a:lvl7pPr marL="3025201" algn="l" defTabSz="1008400" rtl="0" eaLnBrk="1" latinLnBrk="0" hangingPunct="1">
      <a:defRPr sz="1985" kern="1200">
        <a:solidFill>
          <a:schemeClr val="tx1"/>
        </a:solidFill>
        <a:latin typeface="+mn-lt"/>
        <a:ea typeface="+mn-ea"/>
        <a:cs typeface="+mn-cs"/>
      </a:defRPr>
    </a:lvl7pPr>
    <a:lvl8pPr marL="3529401" algn="l" defTabSz="1008400" rtl="0" eaLnBrk="1" latinLnBrk="0" hangingPunct="1">
      <a:defRPr sz="1985" kern="1200">
        <a:solidFill>
          <a:schemeClr val="tx1"/>
        </a:solidFill>
        <a:latin typeface="+mn-lt"/>
        <a:ea typeface="+mn-ea"/>
        <a:cs typeface="+mn-cs"/>
      </a:defRPr>
    </a:lvl8pPr>
    <a:lvl9pPr marL="4033601" algn="l" defTabSz="1008400" rtl="0" eaLnBrk="1" latinLnBrk="0" hangingPunct="1">
      <a:defRPr sz="198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861"/>
    <a:srgbClr val="FDA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113A9D2-9D6B-4929-AA2D-F23B5EE8CBE7}" styleName="Tema Uygulanmış Stil 2 - Vurgu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71" autoAdjust="0"/>
    <p:restoredTop sz="95332" autoAdjust="0"/>
  </p:normalViewPr>
  <p:slideViewPr>
    <p:cSldViewPr snapToGrid="0">
      <p:cViewPr varScale="1">
        <p:scale>
          <a:sx n="97" d="100"/>
          <a:sy n="97" d="100"/>
        </p:scale>
        <p:origin x="1494" y="78"/>
      </p:cViewPr>
      <p:guideLst/>
    </p:cSldViewPr>
  </p:slideViewPr>
  <p:outlineViewPr>
    <p:cViewPr>
      <p:scale>
        <a:sx n="33" d="100"/>
        <a:sy n="33" d="100"/>
      </p:scale>
      <p:origin x="0" y="-144076"/>
    </p:cViewPr>
  </p:outlineViewPr>
  <p:notesTextViewPr>
    <p:cViewPr>
      <p:scale>
        <a:sx n="50" d="100"/>
        <a:sy n="50" d="100"/>
      </p:scale>
      <p:origin x="0" y="0"/>
    </p:cViewPr>
  </p:notesTextViewPr>
  <p:sorterViewPr>
    <p:cViewPr>
      <p:scale>
        <a:sx n="100" d="100"/>
        <a:sy n="100" d="100"/>
      </p:scale>
      <p:origin x="0" y="-211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urgül  DURMUŞ ŞENYAPAR" userId="49f44ff6-f7c7-44e6-ad1e-72355a3538c5" providerId="ADAL" clId="{5A523377-7E1A-42E6-9FEB-08DF10E92EF4}"/>
    <pc:docChg chg="undo custSel modSld">
      <pc:chgData name="Nurgül  DURMUŞ ŞENYAPAR" userId="49f44ff6-f7c7-44e6-ad1e-72355a3538c5" providerId="ADAL" clId="{5A523377-7E1A-42E6-9FEB-08DF10E92EF4}" dt="2024-01-13T15:06:57.892" v="425" actId="13926"/>
      <pc:docMkLst>
        <pc:docMk/>
      </pc:docMkLst>
      <pc:sldChg chg="modSp mod">
        <pc:chgData name="Nurgül  DURMUŞ ŞENYAPAR" userId="49f44ff6-f7c7-44e6-ad1e-72355a3538c5" providerId="ADAL" clId="{5A523377-7E1A-42E6-9FEB-08DF10E92EF4}" dt="2024-01-13T15:03:59.688" v="295" actId="13926"/>
        <pc:sldMkLst>
          <pc:docMk/>
          <pc:sldMk cId="1749373497" sldId="404"/>
        </pc:sldMkLst>
        <pc:spChg chg="mod">
          <ac:chgData name="Nurgül  DURMUŞ ŞENYAPAR" userId="49f44ff6-f7c7-44e6-ad1e-72355a3538c5" providerId="ADAL" clId="{5A523377-7E1A-42E6-9FEB-08DF10E92EF4}" dt="2024-01-13T15:03:59.688" v="295" actId="13926"/>
          <ac:spMkLst>
            <pc:docMk/>
            <pc:sldMk cId="1749373497" sldId="404"/>
            <ac:spMk id="3" creationId="{00000000-0000-0000-0000-000000000000}"/>
          </ac:spMkLst>
        </pc:spChg>
      </pc:sldChg>
      <pc:sldChg chg="modSp mod">
        <pc:chgData name="Nurgül  DURMUŞ ŞENYAPAR" userId="49f44ff6-f7c7-44e6-ad1e-72355a3538c5" providerId="ADAL" clId="{5A523377-7E1A-42E6-9FEB-08DF10E92EF4}" dt="2024-01-13T14:57:45.496" v="2" actId="13926"/>
        <pc:sldMkLst>
          <pc:docMk/>
          <pc:sldMk cId="2125005058" sldId="499"/>
        </pc:sldMkLst>
        <pc:spChg chg="mod">
          <ac:chgData name="Nurgül  DURMUŞ ŞENYAPAR" userId="49f44ff6-f7c7-44e6-ad1e-72355a3538c5" providerId="ADAL" clId="{5A523377-7E1A-42E6-9FEB-08DF10E92EF4}" dt="2024-01-13T14:57:45.496" v="2" actId="13926"/>
          <ac:spMkLst>
            <pc:docMk/>
            <pc:sldMk cId="2125005058" sldId="499"/>
            <ac:spMk id="4" creationId="{00000000-0000-0000-0000-000000000000}"/>
          </ac:spMkLst>
        </pc:spChg>
      </pc:sldChg>
      <pc:sldChg chg="modSp mod">
        <pc:chgData name="Nurgül  DURMUŞ ŞENYAPAR" userId="49f44ff6-f7c7-44e6-ad1e-72355a3538c5" providerId="ADAL" clId="{5A523377-7E1A-42E6-9FEB-08DF10E92EF4}" dt="2024-01-13T15:04:48.690" v="383" actId="13926"/>
        <pc:sldMkLst>
          <pc:docMk/>
          <pc:sldMk cId="2300155271" sldId="502"/>
        </pc:sldMkLst>
        <pc:spChg chg="mod">
          <ac:chgData name="Nurgül  DURMUŞ ŞENYAPAR" userId="49f44ff6-f7c7-44e6-ad1e-72355a3538c5" providerId="ADAL" clId="{5A523377-7E1A-42E6-9FEB-08DF10E92EF4}" dt="2024-01-13T15:04:48.690" v="383" actId="13926"/>
          <ac:spMkLst>
            <pc:docMk/>
            <pc:sldMk cId="2300155271" sldId="502"/>
            <ac:spMk id="3" creationId="{00000000-0000-0000-0000-000000000000}"/>
          </ac:spMkLst>
        </pc:spChg>
      </pc:sldChg>
      <pc:sldChg chg="modSp mod">
        <pc:chgData name="Nurgül  DURMUŞ ŞENYAPAR" userId="49f44ff6-f7c7-44e6-ad1e-72355a3538c5" providerId="ADAL" clId="{5A523377-7E1A-42E6-9FEB-08DF10E92EF4}" dt="2024-01-13T15:06:57.892" v="425" actId="13926"/>
        <pc:sldMkLst>
          <pc:docMk/>
          <pc:sldMk cId="2332408806" sldId="2027"/>
        </pc:sldMkLst>
        <pc:spChg chg="mod">
          <ac:chgData name="Nurgül  DURMUŞ ŞENYAPAR" userId="49f44ff6-f7c7-44e6-ad1e-72355a3538c5" providerId="ADAL" clId="{5A523377-7E1A-42E6-9FEB-08DF10E92EF4}" dt="2024-01-13T15:06:57.892" v="425" actId="13926"/>
          <ac:spMkLst>
            <pc:docMk/>
            <pc:sldMk cId="2332408806" sldId="2027"/>
            <ac:spMk id="4" creationId="{4247088F-3C9B-7E49-AE8F-F79EE40D6749}"/>
          </ac:spMkLst>
        </pc:spChg>
      </pc:sldChg>
      <pc:sldChg chg="modSp mod">
        <pc:chgData name="Nurgül  DURMUŞ ŞENYAPAR" userId="49f44ff6-f7c7-44e6-ad1e-72355a3538c5" providerId="ADAL" clId="{5A523377-7E1A-42E6-9FEB-08DF10E92EF4}" dt="2024-01-13T14:58:32.531" v="5" actId="13926"/>
        <pc:sldMkLst>
          <pc:docMk/>
          <pc:sldMk cId="343586564" sldId="2126"/>
        </pc:sldMkLst>
        <pc:graphicFrameChg chg="modGraphic">
          <ac:chgData name="Nurgül  DURMUŞ ŞENYAPAR" userId="49f44ff6-f7c7-44e6-ad1e-72355a3538c5" providerId="ADAL" clId="{5A523377-7E1A-42E6-9FEB-08DF10E92EF4}" dt="2024-01-13T14:58:32.531" v="5" actId="13926"/>
          <ac:graphicFrameMkLst>
            <pc:docMk/>
            <pc:sldMk cId="343586564" sldId="2126"/>
            <ac:graphicFrameMk id="4" creationId="{B9814673-C513-6B4F-9E6D-E3008D4EF81D}"/>
          </ac:graphicFrameMkLst>
        </pc:graphicFrameChg>
      </pc:sldChg>
      <pc:sldChg chg="modSp mod">
        <pc:chgData name="Nurgül  DURMUŞ ŞENYAPAR" userId="49f44ff6-f7c7-44e6-ad1e-72355a3538c5" providerId="ADAL" clId="{5A523377-7E1A-42E6-9FEB-08DF10E92EF4}" dt="2024-01-13T14:59:22.069" v="52" actId="207"/>
        <pc:sldMkLst>
          <pc:docMk/>
          <pc:sldMk cId="2203266193" sldId="2135"/>
        </pc:sldMkLst>
        <pc:spChg chg="mod">
          <ac:chgData name="Nurgül  DURMUŞ ŞENYAPAR" userId="49f44ff6-f7c7-44e6-ad1e-72355a3538c5" providerId="ADAL" clId="{5A523377-7E1A-42E6-9FEB-08DF10E92EF4}" dt="2024-01-13T14:59:22.069" v="52" actId="207"/>
          <ac:spMkLst>
            <pc:docMk/>
            <pc:sldMk cId="2203266193" sldId="2135"/>
            <ac:spMk id="3" creationId="{00000000-0000-0000-0000-000000000000}"/>
          </ac:spMkLst>
        </pc:spChg>
      </pc:sldChg>
      <pc:sldChg chg="modSp mod">
        <pc:chgData name="Nurgül  DURMUŞ ŞENYAPAR" userId="49f44ff6-f7c7-44e6-ad1e-72355a3538c5" providerId="ADAL" clId="{5A523377-7E1A-42E6-9FEB-08DF10E92EF4}" dt="2024-01-13T15:05:46.910" v="421" actId="207"/>
        <pc:sldMkLst>
          <pc:docMk/>
          <pc:sldMk cId="3256142653" sldId="2137"/>
        </pc:sldMkLst>
        <pc:spChg chg="mod">
          <ac:chgData name="Nurgül  DURMUŞ ŞENYAPAR" userId="49f44ff6-f7c7-44e6-ad1e-72355a3538c5" providerId="ADAL" clId="{5A523377-7E1A-42E6-9FEB-08DF10E92EF4}" dt="2024-01-13T15:05:46.910" v="421" actId="207"/>
          <ac:spMkLst>
            <pc:docMk/>
            <pc:sldMk cId="3256142653" sldId="2137"/>
            <ac:spMk id="3" creationId="{00000000-0000-0000-0000-000000000000}"/>
          </ac:spMkLst>
        </pc:spChg>
      </pc:sldChg>
      <pc:sldChg chg="modSp mod">
        <pc:chgData name="Nurgül  DURMUŞ ŞENYAPAR" userId="49f44ff6-f7c7-44e6-ad1e-72355a3538c5" providerId="ADAL" clId="{5A523377-7E1A-42E6-9FEB-08DF10E92EF4}" dt="2024-01-13T15:01:50.257" v="271" actId="20577"/>
        <pc:sldMkLst>
          <pc:docMk/>
          <pc:sldMk cId="2545883139" sldId="2138"/>
        </pc:sldMkLst>
        <pc:spChg chg="mod">
          <ac:chgData name="Nurgül  DURMUŞ ŞENYAPAR" userId="49f44ff6-f7c7-44e6-ad1e-72355a3538c5" providerId="ADAL" clId="{5A523377-7E1A-42E6-9FEB-08DF10E92EF4}" dt="2024-01-13T15:01:50.257" v="271" actId="20577"/>
          <ac:spMkLst>
            <pc:docMk/>
            <pc:sldMk cId="2545883139" sldId="2138"/>
            <ac:spMk id="3" creationId="{00000000-0000-0000-0000-000000000000}"/>
          </ac:spMkLst>
        </pc:spChg>
      </pc:sldChg>
      <pc:sldChg chg="modSp mod">
        <pc:chgData name="Nurgül  DURMUŞ ŞENYAPAR" userId="49f44ff6-f7c7-44e6-ad1e-72355a3538c5" providerId="ADAL" clId="{5A523377-7E1A-42E6-9FEB-08DF10E92EF4}" dt="2024-01-13T14:58:21.434" v="4" actId="13926"/>
        <pc:sldMkLst>
          <pc:docMk/>
          <pc:sldMk cId="3053808911" sldId="2140"/>
        </pc:sldMkLst>
        <pc:spChg chg="mod">
          <ac:chgData name="Nurgül  DURMUŞ ŞENYAPAR" userId="49f44ff6-f7c7-44e6-ad1e-72355a3538c5" providerId="ADAL" clId="{5A523377-7E1A-42E6-9FEB-08DF10E92EF4}" dt="2024-01-13T14:58:21.434" v="4" actId="13926"/>
          <ac:spMkLst>
            <pc:docMk/>
            <pc:sldMk cId="3053808911" sldId="2140"/>
            <ac:spMk id="3" creationId="{00000000-0000-0000-0000-000000000000}"/>
          </ac:spMkLst>
        </pc:spChg>
      </pc:sldChg>
      <pc:sldChg chg="modSp mod">
        <pc:chgData name="Nurgül  DURMUŞ ŞENYAPAR" userId="49f44ff6-f7c7-44e6-ad1e-72355a3538c5" providerId="ADAL" clId="{5A523377-7E1A-42E6-9FEB-08DF10E92EF4}" dt="2024-01-13T15:06:08.298" v="424" actId="6549"/>
        <pc:sldMkLst>
          <pc:docMk/>
          <pc:sldMk cId="2279318424" sldId="2141"/>
        </pc:sldMkLst>
        <pc:spChg chg="mod">
          <ac:chgData name="Nurgül  DURMUŞ ŞENYAPAR" userId="49f44ff6-f7c7-44e6-ad1e-72355a3538c5" providerId="ADAL" clId="{5A523377-7E1A-42E6-9FEB-08DF10E92EF4}" dt="2024-01-13T15:06:08.298" v="424" actId="6549"/>
          <ac:spMkLst>
            <pc:docMk/>
            <pc:sldMk cId="2279318424" sldId="2141"/>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8F2B10-6AD9-4847-A62A-04A68C9EB5C4}" type="doc">
      <dgm:prSet loTypeId="urn:microsoft.com/office/officeart/2005/8/layout/target3" loCatId="list" qsTypeId="urn:microsoft.com/office/officeart/2005/8/quickstyle/3d3" qsCatId="3D" csTypeId="urn:microsoft.com/office/officeart/2005/8/colors/colorful5" csCatId="colorful" phldr="1"/>
      <dgm:spPr/>
      <dgm:t>
        <a:bodyPr/>
        <a:lstStyle/>
        <a:p>
          <a:endParaRPr lang="tr-TR"/>
        </a:p>
      </dgm:t>
    </dgm:pt>
    <dgm:pt modelId="{4139A39B-7D3A-480B-944F-827CCD010380}">
      <dgm:prSet custT="1"/>
      <dgm:spPr/>
      <dgm:t>
        <a:bodyPr/>
        <a:lstStyle/>
        <a:p>
          <a:pPr algn="l">
            <a:lnSpc>
              <a:spcPct val="100000"/>
            </a:lnSpc>
          </a:pPr>
          <a:r>
            <a:rPr lang="tr-TR" sz="1800" b="0" i="0" dirty="0">
              <a:latin typeface="Corbel" panose="020B0503020204020204" pitchFamily="34" charset="0"/>
            </a:rPr>
            <a:t>Kurum iç değerlendirme çalışmalarının en önemli çıktısıdır.</a:t>
          </a:r>
          <a:endParaRPr lang="tr-TR" sz="1800" b="0" dirty="0">
            <a:latin typeface="Corbel" panose="020B0503020204020204" pitchFamily="34" charset="0"/>
          </a:endParaRPr>
        </a:p>
      </dgm:t>
    </dgm:pt>
    <dgm:pt modelId="{3C8F953F-3CED-49FF-BE53-DB91BD978FE1}" type="parTrans" cxnId="{31722219-1104-4077-B024-274C3CD9A4FF}">
      <dgm:prSet/>
      <dgm:spPr/>
      <dgm:t>
        <a:bodyPr/>
        <a:lstStyle/>
        <a:p>
          <a:pPr>
            <a:lnSpc>
              <a:spcPct val="100000"/>
            </a:lnSpc>
          </a:pPr>
          <a:endParaRPr lang="tr-TR" sz="2400" b="0">
            <a:solidFill>
              <a:schemeClr val="tx1"/>
            </a:solidFill>
            <a:latin typeface="Corbel" panose="020B0503020204020204" pitchFamily="34" charset="0"/>
          </a:endParaRPr>
        </a:p>
      </dgm:t>
    </dgm:pt>
    <dgm:pt modelId="{AF035420-DD53-48E2-A03B-6FE3A09EBB54}" type="sibTrans" cxnId="{31722219-1104-4077-B024-274C3CD9A4FF}">
      <dgm:prSet/>
      <dgm:spPr/>
      <dgm:t>
        <a:bodyPr/>
        <a:lstStyle/>
        <a:p>
          <a:pPr>
            <a:lnSpc>
              <a:spcPct val="100000"/>
            </a:lnSpc>
          </a:pPr>
          <a:endParaRPr lang="tr-TR" sz="2400" b="0">
            <a:solidFill>
              <a:schemeClr val="tx1"/>
            </a:solidFill>
            <a:latin typeface="Corbel" panose="020B0503020204020204" pitchFamily="34" charset="0"/>
          </a:endParaRPr>
        </a:p>
      </dgm:t>
    </dgm:pt>
    <dgm:pt modelId="{5BE60B6C-CEEE-4CE3-B103-B7E0D9AF7D9A}">
      <dgm:prSet custT="1"/>
      <dgm:spPr/>
      <dgm:t>
        <a:bodyPr/>
        <a:lstStyle/>
        <a:p>
          <a:pPr algn="just">
            <a:lnSpc>
              <a:spcPct val="100000"/>
            </a:lnSpc>
          </a:pPr>
          <a:r>
            <a:rPr lang="tr-TR" sz="1700" b="0" i="0" dirty="0">
              <a:latin typeface="Corbel" panose="020B0503020204020204" pitchFamily="34" charset="0"/>
            </a:rPr>
            <a:t>Olgunluk düzeyi yüksek bir KİDR ancak yıl içerisinde iç kalite güvence sistemi ve iç değerlendirme çalışmalarının etkin ve etkili gerçekleştirilmesi ile mümkün olur.</a:t>
          </a:r>
          <a:endParaRPr lang="tr-TR" sz="1700" b="0" dirty="0">
            <a:latin typeface="Corbel" panose="020B0503020204020204" pitchFamily="34" charset="0"/>
          </a:endParaRPr>
        </a:p>
      </dgm:t>
    </dgm:pt>
    <dgm:pt modelId="{BE5A19DA-D953-4D87-9756-DDC2C9C8541B}" type="parTrans" cxnId="{B9278570-B7C5-48CA-9F0D-1AA8DD843691}">
      <dgm:prSet/>
      <dgm:spPr/>
      <dgm:t>
        <a:bodyPr/>
        <a:lstStyle/>
        <a:p>
          <a:pPr>
            <a:lnSpc>
              <a:spcPct val="100000"/>
            </a:lnSpc>
          </a:pPr>
          <a:endParaRPr lang="tr-TR" sz="2400" b="0">
            <a:solidFill>
              <a:schemeClr val="tx1"/>
            </a:solidFill>
            <a:latin typeface="Corbel" panose="020B0503020204020204" pitchFamily="34" charset="0"/>
          </a:endParaRPr>
        </a:p>
      </dgm:t>
    </dgm:pt>
    <dgm:pt modelId="{485AB043-86D6-4D6E-8629-ABA48541C685}" type="sibTrans" cxnId="{B9278570-B7C5-48CA-9F0D-1AA8DD843691}">
      <dgm:prSet/>
      <dgm:spPr/>
      <dgm:t>
        <a:bodyPr/>
        <a:lstStyle/>
        <a:p>
          <a:pPr>
            <a:lnSpc>
              <a:spcPct val="100000"/>
            </a:lnSpc>
          </a:pPr>
          <a:endParaRPr lang="tr-TR" sz="2400" b="0">
            <a:solidFill>
              <a:schemeClr val="tx1"/>
            </a:solidFill>
            <a:latin typeface="Corbel" panose="020B0503020204020204" pitchFamily="34" charset="0"/>
          </a:endParaRPr>
        </a:p>
      </dgm:t>
    </dgm:pt>
    <dgm:pt modelId="{7C761B78-3001-4F85-97F8-8031F9D583AF}">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2000" b="1" i="0" dirty="0">
              <a:solidFill>
                <a:srgbClr val="C00000"/>
              </a:solidFill>
              <a:latin typeface="Corbel" panose="020B0503020204020204" pitchFamily="34" charset="0"/>
            </a:rPr>
            <a:t>Kalite </a:t>
          </a:r>
          <a:r>
            <a:rPr lang="tr-TR" sz="2000" b="1" i="0" dirty="0" err="1">
              <a:solidFill>
                <a:srgbClr val="C00000"/>
              </a:solidFill>
              <a:latin typeface="Corbel" panose="020B0503020204020204" pitchFamily="34" charset="0"/>
            </a:rPr>
            <a:t>Komisyonları’nın</a:t>
          </a:r>
          <a:r>
            <a:rPr lang="tr-TR" sz="2000" b="1" i="0" dirty="0">
              <a:solidFill>
                <a:srgbClr val="C00000"/>
              </a:solidFill>
              <a:latin typeface="Corbel" panose="020B0503020204020204" pitchFamily="34" charset="0"/>
            </a:rPr>
            <a:t> en değerli eseridir!</a:t>
          </a:r>
          <a:endParaRPr lang="tr-TR" sz="2000" b="1" dirty="0">
            <a:solidFill>
              <a:srgbClr val="C00000"/>
            </a:solidFill>
            <a:latin typeface="Corbel" panose="020B0503020204020204" pitchFamily="34" charset="0"/>
          </a:endParaRPr>
        </a:p>
      </dgm:t>
    </dgm:pt>
    <dgm:pt modelId="{F4699050-9949-4003-A9C1-D26369E39988}" type="parTrans" cxnId="{8DBCC8EA-AD20-47CB-B256-B09BB99B71FE}">
      <dgm:prSet/>
      <dgm:spPr/>
      <dgm:t>
        <a:bodyPr/>
        <a:lstStyle/>
        <a:p>
          <a:pPr>
            <a:lnSpc>
              <a:spcPct val="100000"/>
            </a:lnSpc>
          </a:pPr>
          <a:endParaRPr lang="tr-TR" sz="2400" b="0">
            <a:solidFill>
              <a:schemeClr val="tx1"/>
            </a:solidFill>
            <a:latin typeface="Corbel" panose="020B0503020204020204" pitchFamily="34" charset="0"/>
          </a:endParaRPr>
        </a:p>
      </dgm:t>
    </dgm:pt>
    <dgm:pt modelId="{9DFF0F5C-C6D0-4BE9-81BF-B09544969E24}" type="sibTrans" cxnId="{8DBCC8EA-AD20-47CB-B256-B09BB99B71FE}">
      <dgm:prSet/>
      <dgm:spPr/>
      <dgm:t>
        <a:bodyPr/>
        <a:lstStyle/>
        <a:p>
          <a:pPr>
            <a:lnSpc>
              <a:spcPct val="100000"/>
            </a:lnSpc>
          </a:pPr>
          <a:endParaRPr lang="tr-TR" sz="2400" b="0">
            <a:solidFill>
              <a:schemeClr val="tx1"/>
            </a:solidFill>
            <a:latin typeface="Corbel" panose="020B0503020204020204" pitchFamily="34" charset="0"/>
          </a:endParaRPr>
        </a:p>
      </dgm:t>
    </dgm:pt>
    <dgm:pt modelId="{EE5902E6-0C77-490B-9DFE-6D80C08D5518}">
      <dgm:prSet custT="1"/>
      <dgm:spPr/>
      <dgm:t>
        <a:bodyPr/>
        <a:lstStyle/>
        <a:p>
          <a:pPr marL="0" marR="0" lvl="0" indent="0" algn="just" defTabSz="800100" eaLnBrk="1" fontAlgn="auto" latinLnBrk="0" hangingPunct="1">
            <a:lnSpc>
              <a:spcPct val="100000"/>
            </a:lnSpc>
            <a:spcBef>
              <a:spcPct val="0"/>
            </a:spcBef>
            <a:spcAft>
              <a:spcPct val="35000"/>
            </a:spcAft>
            <a:buClrTx/>
            <a:buSzTx/>
            <a:buFontTx/>
            <a:buNone/>
            <a:tabLst/>
            <a:defRPr/>
          </a:pPr>
          <a:r>
            <a:rPr lang="tr-TR" sz="1800" b="0" i="0" dirty="0">
              <a:latin typeface="Corbel" panose="020B0503020204020204" pitchFamily="34" charset="0"/>
            </a:rPr>
            <a:t>Dış değerlendirme süreçleri kurumun </a:t>
          </a:r>
          <a:r>
            <a:rPr lang="tr-TR" sz="1800" b="0" i="0" dirty="0" err="1">
              <a:latin typeface="Corbel" panose="020B0503020204020204" pitchFamily="34" charset="0"/>
            </a:rPr>
            <a:t>KİDR’i</a:t>
          </a:r>
          <a:r>
            <a:rPr lang="tr-TR" sz="1800" b="0" i="0" dirty="0">
              <a:latin typeface="Corbel" panose="020B0503020204020204" pitchFamily="34" charset="0"/>
            </a:rPr>
            <a:t> üzerine yapılandırılmaktadır.</a:t>
          </a:r>
          <a:endParaRPr lang="tr-TR" sz="1800" b="0" dirty="0">
            <a:latin typeface="Corbel" panose="020B0503020204020204" pitchFamily="34" charset="0"/>
          </a:endParaRPr>
        </a:p>
      </dgm:t>
    </dgm:pt>
    <dgm:pt modelId="{C7FFDEC4-745C-40E7-8A69-089D9D1790B2}" type="sibTrans" cxnId="{F80E6EB8-EBBF-4FC5-BDA9-E549D53F056A}">
      <dgm:prSet/>
      <dgm:spPr/>
      <dgm:t>
        <a:bodyPr/>
        <a:lstStyle/>
        <a:p>
          <a:pPr>
            <a:lnSpc>
              <a:spcPct val="100000"/>
            </a:lnSpc>
          </a:pPr>
          <a:endParaRPr lang="tr-TR" sz="2400" b="0">
            <a:solidFill>
              <a:schemeClr val="tx1"/>
            </a:solidFill>
            <a:latin typeface="Corbel" panose="020B0503020204020204" pitchFamily="34" charset="0"/>
          </a:endParaRPr>
        </a:p>
      </dgm:t>
    </dgm:pt>
    <dgm:pt modelId="{2B9C3ED3-168B-4F6E-A19A-9061DD5CD837}" type="parTrans" cxnId="{F80E6EB8-EBBF-4FC5-BDA9-E549D53F056A}">
      <dgm:prSet/>
      <dgm:spPr/>
      <dgm:t>
        <a:bodyPr/>
        <a:lstStyle/>
        <a:p>
          <a:pPr>
            <a:lnSpc>
              <a:spcPct val="100000"/>
            </a:lnSpc>
          </a:pPr>
          <a:endParaRPr lang="tr-TR" sz="2400" b="0">
            <a:solidFill>
              <a:schemeClr val="tx1"/>
            </a:solidFill>
            <a:latin typeface="Corbel" panose="020B0503020204020204" pitchFamily="34" charset="0"/>
          </a:endParaRPr>
        </a:p>
      </dgm:t>
    </dgm:pt>
    <dgm:pt modelId="{2423CD66-A853-411D-9A66-1D839DACCB19}">
      <dgm:prSet custT="1"/>
      <dgm:spPr/>
      <dgm:t>
        <a:bodyPr/>
        <a:lstStyle/>
        <a:p>
          <a:pPr algn="just">
            <a:lnSpc>
              <a:spcPct val="100000"/>
            </a:lnSpc>
          </a:pPr>
          <a:r>
            <a:rPr lang="tr-TR" sz="1800" b="0" i="0" dirty="0">
              <a:latin typeface="Corbel" panose="020B0503020204020204" pitchFamily="34" charset="0"/>
            </a:rPr>
            <a:t>Önceki yıllarda yazılan </a:t>
          </a:r>
          <a:r>
            <a:rPr lang="tr-TR" sz="1800" b="0" i="0" dirty="0" err="1">
              <a:latin typeface="Corbel" panose="020B0503020204020204" pitchFamily="34" charset="0"/>
            </a:rPr>
            <a:t>KİDR’ler</a:t>
          </a:r>
          <a:r>
            <a:rPr lang="tr-TR" sz="1800" b="0" i="0" dirty="0">
              <a:latin typeface="Corbel" panose="020B0503020204020204" pitchFamily="34" charset="0"/>
            </a:rPr>
            <a:t>, KAR 2022 ve </a:t>
          </a:r>
          <a:r>
            <a:rPr lang="tr-TR" sz="1800" b="0" i="0" dirty="0" err="1">
              <a:latin typeface="Corbel" panose="020B0503020204020204" pitchFamily="34" charset="0"/>
            </a:rPr>
            <a:t>KGBR’ler</a:t>
          </a:r>
          <a:r>
            <a:rPr lang="tr-TR" sz="1800" b="0" i="0" dirty="0">
              <a:latin typeface="Corbel" panose="020B0503020204020204" pitchFamily="34" charset="0"/>
            </a:rPr>
            <a:t> dikkatlice irdelenmeli, dikkate alınmalıdır.</a:t>
          </a:r>
          <a:endParaRPr lang="tr-TR" sz="1800" b="0" dirty="0">
            <a:latin typeface="Corbel" panose="020B0503020204020204" pitchFamily="34" charset="0"/>
          </a:endParaRPr>
        </a:p>
      </dgm:t>
    </dgm:pt>
    <dgm:pt modelId="{BAB64CB7-83F0-4771-83B2-0CC7AFAE5A4C}" type="sibTrans" cxnId="{A9F5BECD-4E01-4511-95DF-5FB06A4C8879}">
      <dgm:prSet/>
      <dgm:spPr/>
      <dgm:t>
        <a:bodyPr/>
        <a:lstStyle/>
        <a:p>
          <a:pPr>
            <a:lnSpc>
              <a:spcPct val="100000"/>
            </a:lnSpc>
          </a:pPr>
          <a:endParaRPr lang="tr-TR" sz="2400" b="0">
            <a:solidFill>
              <a:schemeClr val="tx1"/>
            </a:solidFill>
            <a:latin typeface="Corbel" panose="020B0503020204020204" pitchFamily="34" charset="0"/>
          </a:endParaRPr>
        </a:p>
      </dgm:t>
    </dgm:pt>
    <dgm:pt modelId="{719D91E8-A7D0-4A75-AE34-A66A325126D5}" type="parTrans" cxnId="{A9F5BECD-4E01-4511-95DF-5FB06A4C8879}">
      <dgm:prSet/>
      <dgm:spPr/>
      <dgm:t>
        <a:bodyPr/>
        <a:lstStyle/>
        <a:p>
          <a:pPr>
            <a:lnSpc>
              <a:spcPct val="100000"/>
            </a:lnSpc>
          </a:pPr>
          <a:endParaRPr lang="tr-TR" sz="2400" b="0">
            <a:solidFill>
              <a:schemeClr val="tx1"/>
            </a:solidFill>
            <a:latin typeface="Corbel" panose="020B0503020204020204" pitchFamily="34" charset="0"/>
          </a:endParaRPr>
        </a:p>
      </dgm:t>
    </dgm:pt>
    <dgm:pt modelId="{9CDD9F2C-886B-924B-9E39-D21D65F6A611}" type="pres">
      <dgm:prSet presAssocID="{EA8F2B10-6AD9-4847-A62A-04A68C9EB5C4}" presName="Name0" presStyleCnt="0">
        <dgm:presLayoutVars>
          <dgm:chMax val="7"/>
          <dgm:dir/>
          <dgm:animLvl val="lvl"/>
          <dgm:resizeHandles val="exact"/>
        </dgm:presLayoutVars>
      </dgm:prSet>
      <dgm:spPr/>
      <dgm:t>
        <a:bodyPr/>
        <a:lstStyle/>
        <a:p>
          <a:endParaRPr lang="en-US"/>
        </a:p>
      </dgm:t>
    </dgm:pt>
    <dgm:pt modelId="{B97084EC-93A2-034F-8437-6A4B621226CB}" type="pres">
      <dgm:prSet presAssocID="{4139A39B-7D3A-480B-944F-827CCD010380}" presName="circle1" presStyleLbl="node1" presStyleIdx="0" presStyleCnt="5"/>
      <dgm:spPr/>
    </dgm:pt>
    <dgm:pt modelId="{192C7DF0-17A7-B645-8F67-243EF0255C3A}" type="pres">
      <dgm:prSet presAssocID="{4139A39B-7D3A-480B-944F-827CCD010380}" presName="space" presStyleCnt="0"/>
      <dgm:spPr/>
    </dgm:pt>
    <dgm:pt modelId="{9E3ED5EA-8CD9-214D-ADF4-CF4EC61C9768}" type="pres">
      <dgm:prSet presAssocID="{4139A39B-7D3A-480B-944F-827CCD010380}" presName="rect1" presStyleLbl="alignAcc1" presStyleIdx="0" presStyleCnt="5"/>
      <dgm:spPr/>
      <dgm:t>
        <a:bodyPr/>
        <a:lstStyle/>
        <a:p>
          <a:endParaRPr lang="en-US"/>
        </a:p>
      </dgm:t>
    </dgm:pt>
    <dgm:pt modelId="{1924BA8A-AD80-7847-90A6-F4267BC03FFE}" type="pres">
      <dgm:prSet presAssocID="{EE5902E6-0C77-490B-9DFE-6D80C08D5518}" presName="vertSpace2" presStyleLbl="node1" presStyleIdx="0" presStyleCnt="5"/>
      <dgm:spPr/>
    </dgm:pt>
    <dgm:pt modelId="{8121859B-5FC8-D546-9729-F9E8E289F948}" type="pres">
      <dgm:prSet presAssocID="{EE5902E6-0C77-490B-9DFE-6D80C08D5518}" presName="circle2" presStyleLbl="node1" presStyleIdx="1" presStyleCnt="5"/>
      <dgm:spPr/>
    </dgm:pt>
    <dgm:pt modelId="{532584B9-7A0B-E344-B41A-A8707444F625}" type="pres">
      <dgm:prSet presAssocID="{EE5902E6-0C77-490B-9DFE-6D80C08D5518}" presName="rect2" presStyleLbl="alignAcc1" presStyleIdx="1" presStyleCnt="5" custScaleY="102405"/>
      <dgm:spPr/>
      <dgm:t>
        <a:bodyPr/>
        <a:lstStyle/>
        <a:p>
          <a:endParaRPr lang="en-US"/>
        </a:p>
      </dgm:t>
    </dgm:pt>
    <dgm:pt modelId="{D39D5B9F-3ED8-914A-956F-3776B41BF9E5}" type="pres">
      <dgm:prSet presAssocID="{5BE60B6C-CEEE-4CE3-B103-B7E0D9AF7D9A}" presName="vertSpace3" presStyleLbl="node1" presStyleIdx="1" presStyleCnt="5"/>
      <dgm:spPr/>
    </dgm:pt>
    <dgm:pt modelId="{6D3BE315-45EC-E645-8719-6C93AD550E9E}" type="pres">
      <dgm:prSet presAssocID="{5BE60B6C-CEEE-4CE3-B103-B7E0D9AF7D9A}" presName="circle3" presStyleLbl="node1" presStyleIdx="2" presStyleCnt="5"/>
      <dgm:spPr/>
    </dgm:pt>
    <dgm:pt modelId="{2546C4A1-D2AF-8C49-8D75-3EFF1B8D9A3C}" type="pres">
      <dgm:prSet presAssocID="{5BE60B6C-CEEE-4CE3-B103-B7E0D9AF7D9A}" presName="rect3" presStyleLbl="alignAcc1" presStyleIdx="2" presStyleCnt="5" custScaleY="96981" custLinFactNeighborX="-910" custLinFactNeighborY="-1522"/>
      <dgm:spPr/>
      <dgm:t>
        <a:bodyPr/>
        <a:lstStyle/>
        <a:p>
          <a:endParaRPr lang="en-US"/>
        </a:p>
      </dgm:t>
    </dgm:pt>
    <dgm:pt modelId="{5B9C672C-FA95-6B47-B2FF-5E3831791D63}" type="pres">
      <dgm:prSet presAssocID="{2423CD66-A853-411D-9A66-1D839DACCB19}" presName="vertSpace4" presStyleLbl="node1" presStyleIdx="2" presStyleCnt="5"/>
      <dgm:spPr/>
    </dgm:pt>
    <dgm:pt modelId="{61700F5A-BABB-7948-82FA-97743CF3632D}" type="pres">
      <dgm:prSet presAssocID="{2423CD66-A853-411D-9A66-1D839DACCB19}" presName="circle4" presStyleLbl="node1" presStyleIdx="3" presStyleCnt="5"/>
      <dgm:spPr/>
    </dgm:pt>
    <dgm:pt modelId="{64A679FE-6928-554B-9FCA-2521D408C70B}" type="pres">
      <dgm:prSet presAssocID="{2423CD66-A853-411D-9A66-1D839DACCB19}" presName="rect4" presStyleLbl="alignAcc1" presStyleIdx="3" presStyleCnt="5" custLinFactNeighborX="673" custLinFactNeighborY="15912"/>
      <dgm:spPr/>
      <dgm:t>
        <a:bodyPr/>
        <a:lstStyle/>
        <a:p>
          <a:endParaRPr lang="en-US"/>
        </a:p>
      </dgm:t>
    </dgm:pt>
    <dgm:pt modelId="{59C53AE2-F577-0648-9F2C-89776CAA84FA}" type="pres">
      <dgm:prSet presAssocID="{7C761B78-3001-4F85-97F8-8031F9D583AF}" presName="vertSpace5" presStyleLbl="node1" presStyleIdx="3" presStyleCnt="5"/>
      <dgm:spPr/>
    </dgm:pt>
    <dgm:pt modelId="{B448C9F4-B61F-DE40-BD90-BF274010BF95}" type="pres">
      <dgm:prSet presAssocID="{7C761B78-3001-4F85-97F8-8031F9D583AF}" presName="circle5" presStyleLbl="node1" presStyleIdx="4" presStyleCnt="5"/>
      <dgm:spPr/>
    </dgm:pt>
    <dgm:pt modelId="{8D4A8FBE-419C-5447-9429-784CB0121629}" type="pres">
      <dgm:prSet presAssocID="{7C761B78-3001-4F85-97F8-8031F9D583AF}" presName="rect5" presStyleLbl="alignAcc1" presStyleIdx="4" presStyleCnt="5" custScaleY="50632"/>
      <dgm:spPr/>
      <dgm:t>
        <a:bodyPr/>
        <a:lstStyle/>
        <a:p>
          <a:endParaRPr lang="en-US"/>
        </a:p>
      </dgm:t>
    </dgm:pt>
    <dgm:pt modelId="{ACAB26B5-220F-B547-B18A-E071D6B275C3}" type="pres">
      <dgm:prSet presAssocID="{4139A39B-7D3A-480B-944F-827CCD010380}" presName="rect1ParTxNoCh" presStyleLbl="alignAcc1" presStyleIdx="4" presStyleCnt="5">
        <dgm:presLayoutVars>
          <dgm:chMax val="1"/>
          <dgm:bulletEnabled val="1"/>
        </dgm:presLayoutVars>
      </dgm:prSet>
      <dgm:spPr/>
      <dgm:t>
        <a:bodyPr/>
        <a:lstStyle/>
        <a:p>
          <a:endParaRPr lang="en-US"/>
        </a:p>
      </dgm:t>
    </dgm:pt>
    <dgm:pt modelId="{B98BE01D-9A59-2A43-B3BE-BB544EDA85EA}" type="pres">
      <dgm:prSet presAssocID="{EE5902E6-0C77-490B-9DFE-6D80C08D5518}" presName="rect2ParTxNoCh" presStyleLbl="alignAcc1" presStyleIdx="4" presStyleCnt="5">
        <dgm:presLayoutVars>
          <dgm:chMax val="1"/>
          <dgm:bulletEnabled val="1"/>
        </dgm:presLayoutVars>
      </dgm:prSet>
      <dgm:spPr/>
      <dgm:t>
        <a:bodyPr/>
        <a:lstStyle/>
        <a:p>
          <a:endParaRPr lang="en-US"/>
        </a:p>
      </dgm:t>
    </dgm:pt>
    <dgm:pt modelId="{F45CF89F-6789-F34D-93D1-3EC5B5971830}" type="pres">
      <dgm:prSet presAssocID="{5BE60B6C-CEEE-4CE3-B103-B7E0D9AF7D9A}" presName="rect3ParTxNoCh" presStyleLbl="alignAcc1" presStyleIdx="4" presStyleCnt="5">
        <dgm:presLayoutVars>
          <dgm:chMax val="1"/>
          <dgm:bulletEnabled val="1"/>
        </dgm:presLayoutVars>
      </dgm:prSet>
      <dgm:spPr/>
      <dgm:t>
        <a:bodyPr/>
        <a:lstStyle/>
        <a:p>
          <a:endParaRPr lang="en-US"/>
        </a:p>
      </dgm:t>
    </dgm:pt>
    <dgm:pt modelId="{1F2D1880-B2D4-774D-A549-CC9BC8747E76}" type="pres">
      <dgm:prSet presAssocID="{2423CD66-A853-411D-9A66-1D839DACCB19}" presName="rect4ParTxNoCh" presStyleLbl="alignAcc1" presStyleIdx="4" presStyleCnt="5">
        <dgm:presLayoutVars>
          <dgm:chMax val="1"/>
          <dgm:bulletEnabled val="1"/>
        </dgm:presLayoutVars>
      </dgm:prSet>
      <dgm:spPr/>
      <dgm:t>
        <a:bodyPr/>
        <a:lstStyle/>
        <a:p>
          <a:endParaRPr lang="en-US"/>
        </a:p>
      </dgm:t>
    </dgm:pt>
    <dgm:pt modelId="{6F2988E8-F612-0942-8E42-70F6EA78FFF7}" type="pres">
      <dgm:prSet presAssocID="{7C761B78-3001-4F85-97F8-8031F9D583AF}" presName="rect5ParTxNoCh" presStyleLbl="alignAcc1" presStyleIdx="4" presStyleCnt="5">
        <dgm:presLayoutVars>
          <dgm:chMax val="1"/>
          <dgm:bulletEnabled val="1"/>
        </dgm:presLayoutVars>
      </dgm:prSet>
      <dgm:spPr/>
      <dgm:t>
        <a:bodyPr/>
        <a:lstStyle/>
        <a:p>
          <a:endParaRPr lang="en-US"/>
        </a:p>
      </dgm:t>
    </dgm:pt>
  </dgm:ptLst>
  <dgm:cxnLst>
    <dgm:cxn modelId="{859C9864-93AF-0049-A69A-58FDA1854A72}" type="presOf" srcId="{4139A39B-7D3A-480B-944F-827CCD010380}" destId="{9E3ED5EA-8CD9-214D-ADF4-CF4EC61C9768}" srcOrd="0" destOrd="0" presId="urn:microsoft.com/office/officeart/2005/8/layout/target3"/>
    <dgm:cxn modelId="{1B6FADA4-2645-254F-A0E4-62C171281E0E}" type="presOf" srcId="{EE5902E6-0C77-490B-9DFE-6D80C08D5518}" destId="{532584B9-7A0B-E344-B41A-A8707444F625}" srcOrd="0" destOrd="0" presId="urn:microsoft.com/office/officeart/2005/8/layout/target3"/>
    <dgm:cxn modelId="{CA6970B0-E555-A347-9BB4-680EBD3B133B}" type="presOf" srcId="{4139A39B-7D3A-480B-944F-827CCD010380}" destId="{ACAB26B5-220F-B547-B18A-E071D6B275C3}" srcOrd="1" destOrd="0" presId="urn:microsoft.com/office/officeart/2005/8/layout/target3"/>
    <dgm:cxn modelId="{A9F5BECD-4E01-4511-95DF-5FB06A4C8879}" srcId="{EA8F2B10-6AD9-4847-A62A-04A68C9EB5C4}" destId="{2423CD66-A853-411D-9A66-1D839DACCB19}" srcOrd="3" destOrd="0" parTransId="{719D91E8-A7D0-4A75-AE34-A66A325126D5}" sibTransId="{BAB64CB7-83F0-4771-83B2-0CC7AFAE5A4C}"/>
    <dgm:cxn modelId="{BEEB87AE-11C4-514C-89B7-97176801B6A6}" type="presOf" srcId="{5BE60B6C-CEEE-4CE3-B103-B7E0D9AF7D9A}" destId="{2546C4A1-D2AF-8C49-8D75-3EFF1B8D9A3C}" srcOrd="0" destOrd="0" presId="urn:microsoft.com/office/officeart/2005/8/layout/target3"/>
    <dgm:cxn modelId="{F80E6EB8-EBBF-4FC5-BDA9-E549D53F056A}" srcId="{EA8F2B10-6AD9-4847-A62A-04A68C9EB5C4}" destId="{EE5902E6-0C77-490B-9DFE-6D80C08D5518}" srcOrd="1" destOrd="0" parTransId="{2B9C3ED3-168B-4F6E-A19A-9061DD5CD837}" sibTransId="{C7FFDEC4-745C-40E7-8A69-089D9D1790B2}"/>
    <dgm:cxn modelId="{8DBCC8EA-AD20-47CB-B256-B09BB99B71FE}" srcId="{EA8F2B10-6AD9-4847-A62A-04A68C9EB5C4}" destId="{7C761B78-3001-4F85-97F8-8031F9D583AF}" srcOrd="4" destOrd="0" parTransId="{F4699050-9949-4003-A9C1-D26369E39988}" sibTransId="{9DFF0F5C-C6D0-4BE9-81BF-B09544969E24}"/>
    <dgm:cxn modelId="{31722219-1104-4077-B024-274C3CD9A4FF}" srcId="{EA8F2B10-6AD9-4847-A62A-04A68C9EB5C4}" destId="{4139A39B-7D3A-480B-944F-827CCD010380}" srcOrd="0" destOrd="0" parTransId="{3C8F953F-3CED-49FF-BE53-DB91BD978FE1}" sibTransId="{AF035420-DD53-48E2-A03B-6FE3A09EBB54}"/>
    <dgm:cxn modelId="{64F34EB2-B698-9F4F-B36C-8CE992677E20}" type="presOf" srcId="{2423CD66-A853-411D-9A66-1D839DACCB19}" destId="{1F2D1880-B2D4-774D-A549-CC9BC8747E76}" srcOrd="1" destOrd="0" presId="urn:microsoft.com/office/officeart/2005/8/layout/target3"/>
    <dgm:cxn modelId="{DAFD8D89-1FB7-644A-8EAE-26B7C3C46AE6}" type="presOf" srcId="{EA8F2B10-6AD9-4847-A62A-04A68C9EB5C4}" destId="{9CDD9F2C-886B-924B-9E39-D21D65F6A611}" srcOrd="0" destOrd="0" presId="urn:microsoft.com/office/officeart/2005/8/layout/target3"/>
    <dgm:cxn modelId="{B9278570-B7C5-48CA-9F0D-1AA8DD843691}" srcId="{EA8F2B10-6AD9-4847-A62A-04A68C9EB5C4}" destId="{5BE60B6C-CEEE-4CE3-B103-B7E0D9AF7D9A}" srcOrd="2" destOrd="0" parTransId="{BE5A19DA-D953-4D87-9756-DDC2C9C8541B}" sibTransId="{485AB043-86D6-4D6E-8629-ABA48541C685}"/>
    <dgm:cxn modelId="{FBDCEAA1-A73D-A644-9CA7-495338BB42FF}" type="presOf" srcId="{EE5902E6-0C77-490B-9DFE-6D80C08D5518}" destId="{B98BE01D-9A59-2A43-B3BE-BB544EDA85EA}" srcOrd="1" destOrd="0" presId="urn:microsoft.com/office/officeart/2005/8/layout/target3"/>
    <dgm:cxn modelId="{D29C33C9-A762-8947-B52B-745C91F12258}" type="presOf" srcId="{7C761B78-3001-4F85-97F8-8031F9D583AF}" destId="{8D4A8FBE-419C-5447-9429-784CB0121629}" srcOrd="0" destOrd="0" presId="urn:microsoft.com/office/officeart/2005/8/layout/target3"/>
    <dgm:cxn modelId="{44AAE538-FFB9-7E46-9F76-E50F0121FDE7}" type="presOf" srcId="{7C761B78-3001-4F85-97F8-8031F9D583AF}" destId="{6F2988E8-F612-0942-8E42-70F6EA78FFF7}" srcOrd="1" destOrd="0" presId="urn:microsoft.com/office/officeart/2005/8/layout/target3"/>
    <dgm:cxn modelId="{21BC910D-6FFD-CB4C-95E1-679E4FA2CC94}" type="presOf" srcId="{2423CD66-A853-411D-9A66-1D839DACCB19}" destId="{64A679FE-6928-554B-9FCA-2521D408C70B}" srcOrd="0" destOrd="0" presId="urn:microsoft.com/office/officeart/2005/8/layout/target3"/>
    <dgm:cxn modelId="{9C4E161F-0350-0C47-A243-DDF9A0DC15C8}" type="presOf" srcId="{5BE60B6C-CEEE-4CE3-B103-B7E0D9AF7D9A}" destId="{F45CF89F-6789-F34D-93D1-3EC5B5971830}" srcOrd="1" destOrd="0" presId="urn:microsoft.com/office/officeart/2005/8/layout/target3"/>
    <dgm:cxn modelId="{BD14ECDA-1522-6C4C-AF77-A230C9249610}" type="presParOf" srcId="{9CDD9F2C-886B-924B-9E39-D21D65F6A611}" destId="{B97084EC-93A2-034F-8437-6A4B621226CB}" srcOrd="0" destOrd="0" presId="urn:microsoft.com/office/officeart/2005/8/layout/target3"/>
    <dgm:cxn modelId="{9C0095CF-B492-B346-8839-26026923863C}" type="presParOf" srcId="{9CDD9F2C-886B-924B-9E39-D21D65F6A611}" destId="{192C7DF0-17A7-B645-8F67-243EF0255C3A}" srcOrd="1" destOrd="0" presId="urn:microsoft.com/office/officeart/2005/8/layout/target3"/>
    <dgm:cxn modelId="{16C88841-7476-FE4E-9267-BF4B38E8BC57}" type="presParOf" srcId="{9CDD9F2C-886B-924B-9E39-D21D65F6A611}" destId="{9E3ED5EA-8CD9-214D-ADF4-CF4EC61C9768}" srcOrd="2" destOrd="0" presId="urn:microsoft.com/office/officeart/2005/8/layout/target3"/>
    <dgm:cxn modelId="{F00409A4-9CAE-5A43-8D6E-994A6DBF3AAE}" type="presParOf" srcId="{9CDD9F2C-886B-924B-9E39-D21D65F6A611}" destId="{1924BA8A-AD80-7847-90A6-F4267BC03FFE}" srcOrd="3" destOrd="0" presId="urn:microsoft.com/office/officeart/2005/8/layout/target3"/>
    <dgm:cxn modelId="{9D113A4B-D4CF-B04E-9742-D9C296C502A2}" type="presParOf" srcId="{9CDD9F2C-886B-924B-9E39-D21D65F6A611}" destId="{8121859B-5FC8-D546-9729-F9E8E289F948}" srcOrd="4" destOrd="0" presId="urn:microsoft.com/office/officeart/2005/8/layout/target3"/>
    <dgm:cxn modelId="{9650371D-61FB-3147-98FA-12CA1AA50E26}" type="presParOf" srcId="{9CDD9F2C-886B-924B-9E39-D21D65F6A611}" destId="{532584B9-7A0B-E344-B41A-A8707444F625}" srcOrd="5" destOrd="0" presId="urn:microsoft.com/office/officeart/2005/8/layout/target3"/>
    <dgm:cxn modelId="{C8BB4E41-3FDE-8A4F-B019-4F930025E7DC}" type="presParOf" srcId="{9CDD9F2C-886B-924B-9E39-D21D65F6A611}" destId="{D39D5B9F-3ED8-914A-956F-3776B41BF9E5}" srcOrd="6" destOrd="0" presId="urn:microsoft.com/office/officeart/2005/8/layout/target3"/>
    <dgm:cxn modelId="{ADBBBA3C-B46C-9A4C-A328-C9012C1A8F6F}" type="presParOf" srcId="{9CDD9F2C-886B-924B-9E39-D21D65F6A611}" destId="{6D3BE315-45EC-E645-8719-6C93AD550E9E}" srcOrd="7" destOrd="0" presId="urn:microsoft.com/office/officeart/2005/8/layout/target3"/>
    <dgm:cxn modelId="{304E80D1-3ED3-9E42-95C6-23563B54AEE2}" type="presParOf" srcId="{9CDD9F2C-886B-924B-9E39-D21D65F6A611}" destId="{2546C4A1-D2AF-8C49-8D75-3EFF1B8D9A3C}" srcOrd="8" destOrd="0" presId="urn:microsoft.com/office/officeart/2005/8/layout/target3"/>
    <dgm:cxn modelId="{47DA23C7-CA9F-E743-B274-673BB60CB315}" type="presParOf" srcId="{9CDD9F2C-886B-924B-9E39-D21D65F6A611}" destId="{5B9C672C-FA95-6B47-B2FF-5E3831791D63}" srcOrd="9" destOrd="0" presId="urn:microsoft.com/office/officeart/2005/8/layout/target3"/>
    <dgm:cxn modelId="{8A3639F4-02F9-CE48-AFAB-581020F3FBF8}" type="presParOf" srcId="{9CDD9F2C-886B-924B-9E39-D21D65F6A611}" destId="{61700F5A-BABB-7948-82FA-97743CF3632D}" srcOrd="10" destOrd="0" presId="urn:microsoft.com/office/officeart/2005/8/layout/target3"/>
    <dgm:cxn modelId="{C697D01C-E0E1-B546-A1B6-129A40BDCED7}" type="presParOf" srcId="{9CDD9F2C-886B-924B-9E39-D21D65F6A611}" destId="{64A679FE-6928-554B-9FCA-2521D408C70B}" srcOrd="11" destOrd="0" presId="urn:microsoft.com/office/officeart/2005/8/layout/target3"/>
    <dgm:cxn modelId="{A49922D9-EA2D-7A47-A6C7-60C7BA295DE2}" type="presParOf" srcId="{9CDD9F2C-886B-924B-9E39-D21D65F6A611}" destId="{59C53AE2-F577-0648-9F2C-89776CAA84FA}" srcOrd="12" destOrd="0" presId="urn:microsoft.com/office/officeart/2005/8/layout/target3"/>
    <dgm:cxn modelId="{EBF80139-F638-684E-A215-8136729985BA}" type="presParOf" srcId="{9CDD9F2C-886B-924B-9E39-D21D65F6A611}" destId="{B448C9F4-B61F-DE40-BD90-BF274010BF95}" srcOrd="13" destOrd="0" presId="urn:microsoft.com/office/officeart/2005/8/layout/target3"/>
    <dgm:cxn modelId="{3322DEE6-E520-0A42-BD27-22D68507A642}" type="presParOf" srcId="{9CDD9F2C-886B-924B-9E39-D21D65F6A611}" destId="{8D4A8FBE-419C-5447-9429-784CB0121629}" srcOrd="14" destOrd="0" presId="urn:microsoft.com/office/officeart/2005/8/layout/target3"/>
    <dgm:cxn modelId="{D6BE546E-2AFA-7448-98A6-EEBAF5FB9C9A}" type="presParOf" srcId="{9CDD9F2C-886B-924B-9E39-D21D65F6A611}" destId="{ACAB26B5-220F-B547-B18A-E071D6B275C3}" srcOrd="15" destOrd="0" presId="urn:microsoft.com/office/officeart/2005/8/layout/target3"/>
    <dgm:cxn modelId="{9D8115DF-DD79-E447-925E-E81573B4BFA1}" type="presParOf" srcId="{9CDD9F2C-886B-924B-9E39-D21D65F6A611}" destId="{B98BE01D-9A59-2A43-B3BE-BB544EDA85EA}" srcOrd="16" destOrd="0" presId="urn:microsoft.com/office/officeart/2005/8/layout/target3"/>
    <dgm:cxn modelId="{406D21C6-57C0-E04B-BA9E-04741DC969FB}" type="presParOf" srcId="{9CDD9F2C-886B-924B-9E39-D21D65F6A611}" destId="{F45CF89F-6789-F34D-93D1-3EC5B5971830}" srcOrd="17" destOrd="0" presId="urn:microsoft.com/office/officeart/2005/8/layout/target3"/>
    <dgm:cxn modelId="{00FEDD03-8074-0D41-8087-4336A90E36E2}" type="presParOf" srcId="{9CDD9F2C-886B-924B-9E39-D21D65F6A611}" destId="{1F2D1880-B2D4-774D-A549-CC9BC8747E76}" srcOrd="18" destOrd="0" presId="urn:microsoft.com/office/officeart/2005/8/layout/target3"/>
    <dgm:cxn modelId="{2E8D127B-4835-A04E-91C9-6EB8467CE10A}" type="presParOf" srcId="{9CDD9F2C-886B-924B-9E39-D21D65F6A611}" destId="{6F2988E8-F612-0942-8E42-70F6EA78FFF7}"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BB2C48-7F9B-4F68-8005-0F486C62CB4B}"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tr-TR"/>
        </a:p>
      </dgm:t>
    </dgm:pt>
    <dgm:pt modelId="{A66368FB-23CD-4B04-90CE-1DECF680A92E}">
      <dgm:prSet/>
      <dgm:spPr/>
      <dgm:t>
        <a:bodyPr/>
        <a:lstStyle/>
        <a:p>
          <a:pPr rtl="0"/>
          <a:r>
            <a:rPr lang="tr-TR" dirty="0"/>
            <a:t>4 Başlık</a:t>
          </a:r>
        </a:p>
      </dgm:t>
    </dgm:pt>
    <dgm:pt modelId="{1F5C76C1-72AA-45EB-96E6-AFCEB7269A63}" type="parTrans" cxnId="{E0E74223-FEE0-4904-8D15-8B5532DC39F6}">
      <dgm:prSet/>
      <dgm:spPr/>
      <dgm:t>
        <a:bodyPr/>
        <a:lstStyle/>
        <a:p>
          <a:endParaRPr lang="tr-TR"/>
        </a:p>
      </dgm:t>
    </dgm:pt>
    <dgm:pt modelId="{2364B63B-62F5-4A60-80D2-7593EA3765FB}" type="sibTrans" cxnId="{E0E74223-FEE0-4904-8D15-8B5532DC39F6}">
      <dgm:prSet/>
      <dgm:spPr/>
      <dgm:t>
        <a:bodyPr/>
        <a:lstStyle/>
        <a:p>
          <a:endParaRPr lang="tr-TR"/>
        </a:p>
      </dgm:t>
    </dgm:pt>
    <dgm:pt modelId="{1D4D59F4-FFB0-4C2B-9D81-9D2C54B3C022}">
      <dgm:prSet/>
      <dgm:spPr/>
      <dgm:t>
        <a:bodyPr/>
        <a:lstStyle/>
        <a:p>
          <a:pPr rtl="0"/>
          <a:r>
            <a:rPr lang="tr-TR" dirty="0"/>
            <a:t>14 Ölçüt</a:t>
          </a:r>
        </a:p>
      </dgm:t>
    </dgm:pt>
    <dgm:pt modelId="{6DC0A9D6-1E11-4F7B-81B9-BD648E30E852}" type="parTrans" cxnId="{5DF5E9A3-EA18-4CB6-8FA5-90FD6BC271FB}">
      <dgm:prSet/>
      <dgm:spPr/>
      <dgm:t>
        <a:bodyPr/>
        <a:lstStyle/>
        <a:p>
          <a:endParaRPr lang="tr-TR"/>
        </a:p>
      </dgm:t>
    </dgm:pt>
    <dgm:pt modelId="{D082E8C4-4BF6-4AC2-B93F-E7264F1E1FB4}" type="sibTrans" cxnId="{5DF5E9A3-EA18-4CB6-8FA5-90FD6BC271FB}">
      <dgm:prSet/>
      <dgm:spPr/>
      <dgm:t>
        <a:bodyPr/>
        <a:lstStyle/>
        <a:p>
          <a:endParaRPr lang="tr-TR"/>
        </a:p>
      </dgm:t>
    </dgm:pt>
    <dgm:pt modelId="{FF03D967-0D65-40E9-8DC5-EB6B32C193C9}">
      <dgm:prSet/>
      <dgm:spPr/>
      <dgm:t>
        <a:bodyPr/>
        <a:lstStyle/>
        <a:p>
          <a:pPr rtl="0"/>
          <a:r>
            <a:rPr lang="tr-TR" dirty="0"/>
            <a:t>46 Alt Ölçüt</a:t>
          </a:r>
        </a:p>
      </dgm:t>
    </dgm:pt>
    <dgm:pt modelId="{98C4A326-8A15-46A9-A0E6-C0F649452361}" type="parTrans" cxnId="{DCE6D11D-5681-49D0-A0B8-E74918E0BC18}">
      <dgm:prSet/>
      <dgm:spPr/>
      <dgm:t>
        <a:bodyPr/>
        <a:lstStyle/>
        <a:p>
          <a:endParaRPr lang="tr-TR"/>
        </a:p>
      </dgm:t>
    </dgm:pt>
    <dgm:pt modelId="{8815B5EC-E84B-47AD-9BBC-EC3F8EC603F5}" type="sibTrans" cxnId="{DCE6D11D-5681-49D0-A0B8-E74918E0BC18}">
      <dgm:prSet/>
      <dgm:spPr/>
      <dgm:t>
        <a:bodyPr/>
        <a:lstStyle/>
        <a:p>
          <a:endParaRPr lang="tr-TR"/>
        </a:p>
      </dgm:t>
    </dgm:pt>
    <dgm:pt modelId="{6BF47777-77AD-40B6-9E21-4883C3E856A4}" type="pres">
      <dgm:prSet presAssocID="{EDBB2C48-7F9B-4F68-8005-0F486C62CB4B}" presName="Name0" presStyleCnt="0">
        <dgm:presLayoutVars>
          <dgm:dir/>
          <dgm:resizeHandles val="exact"/>
        </dgm:presLayoutVars>
      </dgm:prSet>
      <dgm:spPr/>
      <dgm:t>
        <a:bodyPr/>
        <a:lstStyle/>
        <a:p>
          <a:endParaRPr lang="en-US"/>
        </a:p>
      </dgm:t>
    </dgm:pt>
    <dgm:pt modelId="{61BE984B-A57E-4E96-A25A-B496216758F8}" type="pres">
      <dgm:prSet presAssocID="{A66368FB-23CD-4B04-90CE-1DECF680A92E}" presName="node" presStyleLbl="node1" presStyleIdx="0" presStyleCnt="3">
        <dgm:presLayoutVars>
          <dgm:bulletEnabled val="1"/>
        </dgm:presLayoutVars>
      </dgm:prSet>
      <dgm:spPr/>
      <dgm:t>
        <a:bodyPr/>
        <a:lstStyle/>
        <a:p>
          <a:endParaRPr lang="en-US"/>
        </a:p>
      </dgm:t>
    </dgm:pt>
    <dgm:pt modelId="{672317F3-E44C-4EF0-9838-12B6A704F4EF}" type="pres">
      <dgm:prSet presAssocID="{2364B63B-62F5-4A60-80D2-7593EA3765FB}" presName="sibTrans" presStyleLbl="sibTrans2D1" presStyleIdx="0" presStyleCnt="2"/>
      <dgm:spPr/>
      <dgm:t>
        <a:bodyPr/>
        <a:lstStyle/>
        <a:p>
          <a:endParaRPr lang="en-US"/>
        </a:p>
      </dgm:t>
    </dgm:pt>
    <dgm:pt modelId="{396CD5D1-8AD5-4977-A184-EFD748222294}" type="pres">
      <dgm:prSet presAssocID="{2364B63B-62F5-4A60-80D2-7593EA3765FB}" presName="connectorText" presStyleLbl="sibTrans2D1" presStyleIdx="0" presStyleCnt="2"/>
      <dgm:spPr/>
      <dgm:t>
        <a:bodyPr/>
        <a:lstStyle/>
        <a:p>
          <a:endParaRPr lang="en-US"/>
        </a:p>
      </dgm:t>
    </dgm:pt>
    <dgm:pt modelId="{263E9B61-67B5-4987-B93F-5B2BD2A75CA4}" type="pres">
      <dgm:prSet presAssocID="{1D4D59F4-FFB0-4C2B-9D81-9D2C54B3C022}" presName="node" presStyleLbl="node1" presStyleIdx="1" presStyleCnt="3">
        <dgm:presLayoutVars>
          <dgm:bulletEnabled val="1"/>
        </dgm:presLayoutVars>
      </dgm:prSet>
      <dgm:spPr/>
      <dgm:t>
        <a:bodyPr/>
        <a:lstStyle/>
        <a:p>
          <a:endParaRPr lang="en-US"/>
        </a:p>
      </dgm:t>
    </dgm:pt>
    <dgm:pt modelId="{79F63BD1-E2DA-425E-83E5-83D0743FF30E}" type="pres">
      <dgm:prSet presAssocID="{D082E8C4-4BF6-4AC2-B93F-E7264F1E1FB4}" presName="sibTrans" presStyleLbl="sibTrans2D1" presStyleIdx="1" presStyleCnt="2"/>
      <dgm:spPr/>
      <dgm:t>
        <a:bodyPr/>
        <a:lstStyle/>
        <a:p>
          <a:endParaRPr lang="en-US"/>
        </a:p>
      </dgm:t>
    </dgm:pt>
    <dgm:pt modelId="{06B68E6F-50D3-4FCD-AEA6-ABC4B434738C}" type="pres">
      <dgm:prSet presAssocID="{D082E8C4-4BF6-4AC2-B93F-E7264F1E1FB4}" presName="connectorText" presStyleLbl="sibTrans2D1" presStyleIdx="1" presStyleCnt="2"/>
      <dgm:spPr/>
      <dgm:t>
        <a:bodyPr/>
        <a:lstStyle/>
        <a:p>
          <a:endParaRPr lang="en-US"/>
        </a:p>
      </dgm:t>
    </dgm:pt>
    <dgm:pt modelId="{29A912FC-E185-4C1D-9EC7-F5BA842A37F3}" type="pres">
      <dgm:prSet presAssocID="{FF03D967-0D65-40E9-8DC5-EB6B32C193C9}" presName="node" presStyleLbl="node1" presStyleIdx="2" presStyleCnt="3">
        <dgm:presLayoutVars>
          <dgm:bulletEnabled val="1"/>
        </dgm:presLayoutVars>
      </dgm:prSet>
      <dgm:spPr/>
      <dgm:t>
        <a:bodyPr/>
        <a:lstStyle/>
        <a:p>
          <a:endParaRPr lang="en-US"/>
        </a:p>
      </dgm:t>
    </dgm:pt>
  </dgm:ptLst>
  <dgm:cxnLst>
    <dgm:cxn modelId="{E8884C8F-54AD-4227-83E4-DA9E92879904}" type="presOf" srcId="{FF03D967-0D65-40E9-8DC5-EB6B32C193C9}" destId="{29A912FC-E185-4C1D-9EC7-F5BA842A37F3}" srcOrd="0" destOrd="0" presId="urn:microsoft.com/office/officeart/2005/8/layout/process1"/>
    <dgm:cxn modelId="{00785E6F-0039-4A02-B907-A5C9E584DFAF}" type="presOf" srcId="{A66368FB-23CD-4B04-90CE-1DECF680A92E}" destId="{61BE984B-A57E-4E96-A25A-B496216758F8}" srcOrd="0" destOrd="0" presId="urn:microsoft.com/office/officeart/2005/8/layout/process1"/>
    <dgm:cxn modelId="{DCE6D11D-5681-49D0-A0B8-E74918E0BC18}" srcId="{EDBB2C48-7F9B-4F68-8005-0F486C62CB4B}" destId="{FF03D967-0D65-40E9-8DC5-EB6B32C193C9}" srcOrd="2" destOrd="0" parTransId="{98C4A326-8A15-46A9-A0E6-C0F649452361}" sibTransId="{8815B5EC-E84B-47AD-9BBC-EC3F8EC603F5}"/>
    <dgm:cxn modelId="{5DF5E9A3-EA18-4CB6-8FA5-90FD6BC271FB}" srcId="{EDBB2C48-7F9B-4F68-8005-0F486C62CB4B}" destId="{1D4D59F4-FFB0-4C2B-9D81-9D2C54B3C022}" srcOrd="1" destOrd="0" parTransId="{6DC0A9D6-1E11-4F7B-81B9-BD648E30E852}" sibTransId="{D082E8C4-4BF6-4AC2-B93F-E7264F1E1FB4}"/>
    <dgm:cxn modelId="{286C3666-3FB0-45F2-9015-0849233F2B30}" type="presOf" srcId="{D082E8C4-4BF6-4AC2-B93F-E7264F1E1FB4}" destId="{79F63BD1-E2DA-425E-83E5-83D0743FF30E}" srcOrd="0" destOrd="0" presId="urn:microsoft.com/office/officeart/2005/8/layout/process1"/>
    <dgm:cxn modelId="{E0E74223-FEE0-4904-8D15-8B5532DC39F6}" srcId="{EDBB2C48-7F9B-4F68-8005-0F486C62CB4B}" destId="{A66368FB-23CD-4B04-90CE-1DECF680A92E}" srcOrd="0" destOrd="0" parTransId="{1F5C76C1-72AA-45EB-96E6-AFCEB7269A63}" sibTransId="{2364B63B-62F5-4A60-80D2-7593EA3765FB}"/>
    <dgm:cxn modelId="{556EA275-90B0-4700-9F06-03ECD20DCB88}" type="presOf" srcId="{D082E8C4-4BF6-4AC2-B93F-E7264F1E1FB4}" destId="{06B68E6F-50D3-4FCD-AEA6-ABC4B434738C}" srcOrd="1" destOrd="0" presId="urn:microsoft.com/office/officeart/2005/8/layout/process1"/>
    <dgm:cxn modelId="{765D8A65-69CF-466E-B2CA-8DB2D1D898E6}" type="presOf" srcId="{EDBB2C48-7F9B-4F68-8005-0F486C62CB4B}" destId="{6BF47777-77AD-40B6-9E21-4883C3E856A4}" srcOrd="0" destOrd="0" presId="urn:microsoft.com/office/officeart/2005/8/layout/process1"/>
    <dgm:cxn modelId="{C4341C6F-E820-49EB-A25A-DA33B11D7AC0}" type="presOf" srcId="{2364B63B-62F5-4A60-80D2-7593EA3765FB}" destId="{672317F3-E44C-4EF0-9838-12B6A704F4EF}" srcOrd="0" destOrd="0" presId="urn:microsoft.com/office/officeart/2005/8/layout/process1"/>
    <dgm:cxn modelId="{82E39277-4555-48B7-8E6A-3780CC374DD2}" type="presOf" srcId="{1D4D59F4-FFB0-4C2B-9D81-9D2C54B3C022}" destId="{263E9B61-67B5-4987-B93F-5B2BD2A75CA4}" srcOrd="0" destOrd="0" presId="urn:microsoft.com/office/officeart/2005/8/layout/process1"/>
    <dgm:cxn modelId="{73B92AB0-4CDB-4FBA-B984-0392CC6D2D0C}" type="presOf" srcId="{2364B63B-62F5-4A60-80D2-7593EA3765FB}" destId="{396CD5D1-8AD5-4977-A184-EFD748222294}" srcOrd="1" destOrd="0" presId="urn:microsoft.com/office/officeart/2005/8/layout/process1"/>
    <dgm:cxn modelId="{68779A33-0577-4822-AECB-C8E956D2F128}" type="presParOf" srcId="{6BF47777-77AD-40B6-9E21-4883C3E856A4}" destId="{61BE984B-A57E-4E96-A25A-B496216758F8}" srcOrd="0" destOrd="0" presId="urn:microsoft.com/office/officeart/2005/8/layout/process1"/>
    <dgm:cxn modelId="{6D603F3A-4CFF-4D93-917E-102C70289F11}" type="presParOf" srcId="{6BF47777-77AD-40B6-9E21-4883C3E856A4}" destId="{672317F3-E44C-4EF0-9838-12B6A704F4EF}" srcOrd="1" destOrd="0" presId="urn:microsoft.com/office/officeart/2005/8/layout/process1"/>
    <dgm:cxn modelId="{07770FC9-323C-45C4-B4B7-9AC385F4B7BE}" type="presParOf" srcId="{672317F3-E44C-4EF0-9838-12B6A704F4EF}" destId="{396CD5D1-8AD5-4977-A184-EFD748222294}" srcOrd="0" destOrd="0" presId="urn:microsoft.com/office/officeart/2005/8/layout/process1"/>
    <dgm:cxn modelId="{1E44D1D3-45DA-4917-AE11-D7DBFA0EC01B}" type="presParOf" srcId="{6BF47777-77AD-40B6-9E21-4883C3E856A4}" destId="{263E9B61-67B5-4987-B93F-5B2BD2A75CA4}" srcOrd="2" destOrd="0" presId="urn:microsoft.com/office/officeart/2005/8/layout/process1"/>
    <dgm:cxn modelId="{AC48FC60-4D06-4E9E-97B2-A5CF40630DCC}" type="presParOf" srcId="{6BF47777-77AD-40B6-9E21-4883C3E856A4}" destId="{79F63BD1-E2DA-425E-83E5-83D0743FF30E}" srcOrd="3" destOrd="0" presId="urn:microsoft.com/office/officeart/2005/8/layout/process1"/>
    <dgm:cxn modelId="{FDBCE60E-6DC6-4FFB-8AC0-7E9AFB2D1463}" type="presParOf" srcId="{79F63BD1-E2DA-425E-83E5-83D0743FF30E}" destId="{06B68E6F-50D3-4FCD-AEA6-ABC4B434738C}" srcOrd="0" destOrd="0" presId="urn:microsoft.com/office/officeart/2005/8/layout/process1"/>
    <dgm:cxn modelId="{2A1ECFC5-C8C8-4BD0-8855-6936BB1C185E}" type="presParOf" srcId="{6BF47777-77AD-40B6-9E21-4883C3E856A4}" destId="{29A912FC-E185-4C1D-9EC7-F5BA842A37F3}"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24CFBD-8B60-F04F-B590-37797C731663}" type="doc">
      <dgm:prSet loTypeId="urn:microsoft.com/office/officeart/2005/8/layout/process4" loCatId="list" qsTypeId="urn:microsoft.com/office/officeart/2005/8/quickstyle/simple1" qsCatId="simple" csTypeId="urn:microsoft.com/office/officeart/2005/8/colors/accent1_1" csCatId="accent1" phldr="1"/>
      <dgm:spPr/>
      <dgm:t>
        <a:bodyPr/>
        <a:lstStyle/>
        <a:p>
          <a:endParaRPr lang="tr-TR"/>
        </a:p>
      </dgm:t>
    </dgm:pt>
    <dgm:pt modelId="{E9F611C6-3D60-E14F-A164-D07024B44115}">
      <dgm:prSet custT="1"/>
      <dgm:spPr/>
      <dgm:t>
        <a:bodyPr/>
        <a:lstStyle/>
        <a:p>
          <a:pPr algn="l">
            <a:lnSpc>
              <a:spcPct val="100000"/>
            </a:lnSpc>
          </a:pPr>
          <a:r>
            <a:rPr lang="tr-TR" sz="1800" b="0" i="0" dirty="0">
              <a:latin typeface="Corbel" panose="020B0503020204020204" pitchFamily="34" charset="0"/>
            </a:rPr>
            <a:t>….. alt ölçütü ile ilgili planlarınız neler? </a:t>
          </a:r>
        </a:p>
        <a:p>
          <a:pPr algn="l">
            <a:lnSpc>
              <a:spcPct val="100000"/>
            </a:lnSpc>
          </a:pPr>
          <a:r>
            <a:rPr lang="tr-TR" sz="1800" b="0" i="0" dirty="0">
              <a:latin typeface="Corbel" panose="020B0503020204020204" pitchFamily="34" charset="0"/>
            </a:rPr>
            <a:t>Bunları nasıl planlıyorsunuz (hangi araçlarla, paydaşların katılımını nasıl sağlayarak)?</a:t>
          </a:r>
          <a:endParaRPr lang="tr-TR" sz="1800" b="0" dirty="0">
            <a:latin typeface="Corbel" panose="020B0503020204020204" pitchFamily="34" charset="0"/>
          </a:endParaRPr>
        </a:p>
      </dgm:t>
    </dgm:pt>
    <dgm:pt modelId="{74959FE9-1CF4-CE43-B6AE-BA278B2CAD3D}" type="parTrans" cxnId="{2E344E07-FF8F-E94C-BF4B-8A5428C969AF}">
      <dgm:prSet/>
      <dgm:spPr/>
      <dgm:t>
        <a:bodyPr/>
        <a:lstStyle/>
        <a:p>
          <a:pPr>
            <a:lnSpc>
              <a:spcPct val="100000"/>
            </a:lnSpc>
          </a:pPr>
          <a:endParaRPr lang="tr-TR" sz="1200">
            <a:latin typeface="+mj-lt"/>
          </a:endParaRPr>
        </a:p>
      </dgm:t>
    </dgm:pt>
    <dgm:pt modelId="{63217741-DDF1-124D-9461-F23085532571}" type="sibTrans" cxnId="{2E344E07-FF8F-E94C-BF4B-8A5428C969AF}">
      <dgm:prSet/>
      <dgm:spPr/>
      <dgm:t>
        <a:bodyPr/>
        <a:lstStyle/>
        <a:p>
          <a:pPr>
            <a:lnSpc>
              <a:spcPct val="100000"/>
            </a:lnSpc>
          </a:pPr>
          <a:endParaRPr lang="tr-TR" sz="1200">
            <a:latin typeface="+mj-lt"/>
          </a:endParaRPr>
        </a:p>
      </dgm:t>
    </dgm:pt>
    <dgm:pt modelId="{C8FAC950-1A06-1D43-846A-405FEDB16775}">
      <dgm:prSet custT="1"/>
      <dgm:spPr/>
      <dgm:t>
        <a:bodyPr/>
        <a:lstStyle/>
        <a:p>
          <a:pPr algn="l">
            <a:lnSpc>
              <a:spcPct val="100000"/>
            </a:lnSpc>
          </a:pPr>
          <a:r>
            <a:rPr lang="tr-TR" sz="1800" b="0" i="0" dirty="0">
              <a:latin typeface="Corbel" panose="020B0503020204020204" pitchFamily="34" charset="0"/>
            </a:rPr>
            <a:t>Bu planlarınızla uyumlu olarak, ….. alt ölçütü kapsamında yaptığınız uygulamalarınız nelerdir?</a:t>
          </a:r>
          <a:endParaRPr lang="tr-TR" sz="1800" b="0" dirty="0">
            <a:latin typeface="Corbel" panose="020B0503020204020204" pitchFamily="34" charset="0"/>
          </a:endParaRPr>
        </a:p>
      </dgm:t>
    </dgm:pt>
    <dgm:pt modelId="{61820853-19DF-564D-8AD5-5E036D948849}" type="parTrans" cxnId="{50DA3AD8-2975-EF40-B7C2-F6E7D749A475}">
      <dgm:prSet/>
      <dgm:spPr/>
      <dgm:t>
        <a:bodyPr/>
        <a:lstStyle/>
        <a:p>
          <a:pPr>
            <a:lnSpc>
              <a:spcPct val="100000"/>
            </a:lnSpc>
          </a:pPr>
          <a:endParaRPr lang="tr-TR" sz="1200">
            <a:latin typeface="+mj-lt"/>
          </a:endParaRPr>
        </a:p>
      </dgm:t>
    </dgm:pt>
    <dgm:pt modelId="{578560BF-18ED-BD43-86A6-797AD0BBA3A5}" type="sibTrans" cxnId="{50DA3AD8-2975-EF40-B7C2-F6E7D749A475}">
      <dgm:prSet/>
      <dgm:spPr/>
      <dgm:t>
        <a:bodyPr/>
        <a:lstStyle/>
        <a:p>
          <a:pPr>
            <a:lnSpc>
              <a:spcPct val="100000"/>
            </a:lnSpc>
          </a:pPr>
          <a:endParaRPr lang="tr-TR" sz="1200">
            <a:latin typeface="+mj-lt"/>
          </a:endParaRPr>
        </a:p>
      </dgm:t>
    </dgm:pt>
    <dgm:pt modelId="{0497F87B-2EA8-8E46-B12B-B2F0383FEBE2}">
      <dgm:prSet custT="1"/>
      <dgm:spPr/>
      <dgm:t>
        <a:bodyPr/>
        <a:lstStyle/>
        <a:p>
          <a:pPr algn="l">
            <a:lnSpc>
              <a:spcPct val="100000"/>
            </a:lnSpc>
          </a:pPr>
          <a:r>
            <a:rPr lang="tr-TR" sz="1600" b="0" i="0" dirty="0">
              <a:latin typeface="Corbel" panose="020B0503020204020204" pitchFamily="34" charset="0"/>
            </a:rPr>
            <a:t>….. alt ölçütü kapsamındaki bu uygulamaların sonuçlarını nerelerde, hangi araçları kullanarak izliyorsunuz?  Elde ettiğiniz sonuçlarınız nelerdir? Sonuçları nasıl analiz ediyor ve değerlendiriyorsunuz?</a:t>
          </a:r>
          <a:endParaRPr lang="tr-TR" sz="1600" b="0" dirty="0">
            <a:latin typeface="Corbel" panose="020B0503020204020204" pitchFamily="34" charset="0"/>
          </a:endParaRPr>
        </a:p>
      </dgm:t>
    </dgm:pt>
    <dgm:pt modelId="{7F6FFA34-BCC1-7142-8F18-0DBFE916CB0E}" type="parTrans" cxnId="{30E0C608-BC52-4A4F-B138-B1F541AA2477}">
      <dgm:prSet/>
      <dgm:spPr/>
      <dgm:t>
        <a:bodyPr/>
        <a:lstStyle/>
        <a:p>
          <a:pPr>
            <a:lnSpc>
              <a:spcPct val="100000"/>
            </a:lnSpc>
          </a:pPr>
          <a:endParaRPr lang="tr-TR" sz="1200">
            <a:latin typeface="+mj-lt"/>
          </a:endParaRPr>
        </a:p>
      </dgm:t>
    </dgm:pt>
    <dgm:pt modelId="{7E31DB9F-2C28-B748-B633-1DD27D4778F1}" type="sibTrans" cxnId="{30E0C608-BC52-4A4F-B138-B1F541AA2477}">
      <dgm:prSet/>
      <dgm:spPr/>
      <dgm:t>
        <a:bodyPr/>
        <a:lstStyle/>
        <a:p>
          <a:pPr>
            <a:lnSpc>
              <a:spcPct val="100000"/>
            </a:lnSpc>
          </a:pPr>
          <a:endParaRPr lang="tr-TR" sz="1200">
            <a:latin typeface="+mj-lt"/>
          </a:endParaRPr>
        </a:p>
      </dgm:t>
    </dgm:pt>
    <dgm:pt modelId="{3A4E7A18-860E-B24A-BF8B-19814F1F73E2}">
      <dgm:prSet custT="1"/>
      <dgm:spPr/>
      <dgm:t>
        <a:bodyPr/>
        <a:lstStyle/>
        <a:p>
          <a:pPr algn="l">
            <a:lnSpc>
              <a:spcPct val="100000"/>
            </a:lnSpc>
          </a:pPr>
          <a:r>
            <a:rPr lang="tr-TR" sz="1800" b="0" i="0" dirty="0">
              <a:latin typeface="Corbel" panose="020B0503020204020204" pitchFamily="34" charset="0"/>
            </a:rPr>
            <a:t>….. alt ölçütü ile ilgili bu analizlerinizden ve değerlendirmelerinizden neler öğrendiniz ve neleri iyileştirdiniz? </a:t>
          </a:r>
          <a:endParaRPr lang="tr-TR" sz="1800" b="0" dirty="0">
            <a:latin typeface="Corbel" panose="020B0503020204020204" pitchFamily="34" charset="0"/>
          </a:endParaRPr>
        </a:p>
      </dgm:t>
    </dgm:pt>
    <dgm:pt modelId="{18E98245-ED8C-0D41-AD21-7A27F32C6A06}" type="parTrans" cxnId="{CB6C98B8-3BEE-F443-97AB-BAD08EC8DD54}">
      <dgm:prSet/>
      <dgm:spPr/>
      <dgm:t>
        <a:bodyPr/>
        <a:lstStyle/>
        <a:p>
          <a:pPr>
            <a:lnSpc>
              <a:spcPct val="100000"/>
            </a:lnSpc>
          </a:pPr>
          <a:endParaRPr lang="tr-TR" sz="1200">
            <a:latin typeface="+mj-lt"/>
          </a:endParaRPr>
        </a:p>
      </dgm:t>
    </dgm:pt>
    <dgm:pt modelId="{32FE54F0-B60C-BE40-8D5E-8035BDE9EB25}" type="sibTrans" cxnId="{CB6C98B8-3BEE-F443-97AB-BAD08EC8DD54}">
      <dgm:prSet/>
      <dgm:spPr/>
      <dgm:t>
        <a:bodyPr/>
        <a:lstStyle/>
        <a:p>
          <a:pPr>
            <a:lnSpc>
              <a:spcPct val="100000"/>
            </a:lnSpc>
          </a:pPr>
          <a:endParaRPr lang="tr-TR" sz="1200">
            <a:latin typeface="+mj-lt"/>
          </a:endParaRPr>
        </a:p>
      </dgm:t>
    </dgm:pt>
    <dgm:pt modelId="{EBCA4A12-AFB0-AB46-87B7-BC9A64B9970A}">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2400" b="1" i="0" dirty="0">
              <a:solidFill>
                <a:srgbClr val="FF0000"/>
              </a:solidFill>
              <a:latin typeface="+mn-lt"/>
            </a:rPr>
            <a:t>Rapor, bu 4 sorunun her bir alt ölçüt bazında cevabını içermelidir.</a:t>
          </a:r>
          <a:endParaRPr lang="tr-TR" sz="2400" b="1" dirty="0">
            <a:solidFill>
              <a:srgbClr val="FF0000"/>
            </a:solidFill>
            <a:latin typeface="+mn-lt"/>
          </a:endParaRPr>
        </a:p>
      </dgm:t>
    </dgm:pt>
    <dgm:pt modelId="{DC37074E-3E58-B143-AA7D-92DECDFE093D}" type="parTrans" cxnId="{9B45DCE7-519A-7D4A-B92D-733293C7BC54}">
      <dgm:prSet/>
      <dgm:spPr/>
      <dgm:t>
        <a:bodyPr/>
        <a:lstStyle/>
        <a:p>
          <a:pPr>
            <a:lnSpc>
              <a:spcPct val="100000"/>
            </a:lnSpc>
          </a:pPr>
          <a:endParaRPr lang="tr-TR" sz="1200">
            <a:latin typeface="+mj-lt"/>
          </a:endParaRPr>
        </a:p>
      </dgm:t>
    </dgm:pt>
    <dgm:pt modelId="{85F3BF23-A3E2-0041-B551-FAE6DEB78662}" type="sibTrans" cxnId="{9B45DCE7-519A-7D4A-B92D-733293C7BC54}">
      <dgm:prSet/>
      <dgm:spPr/>
      <dgm:t>
        <a:bodyPr/>
        <a:lstStyle/>
        <a:p>
          <a:pPr>
            <a:lnSpc>
              <a:spcPct val="100000"/>
            </a:lnSpc>
          </a:pPr>
          <a:endParaRPr lang="tr-TR" sz="1200">
            <a:latin typeface="+mj-lt"/>
          </a:endParaRPr>
        </a:p>
      </dgm:t>
    </dgm:pt>
    <dgm:pt modelId="{007AD2DC-4BEB-0043-A55A-2171ABA7CEB0}">
      <dgm:prSet custT="1"/>
      <dgm:spPr>
        <a:solidFill>
          <a:schemeClr val="bg1"/>
        </a:solidFill>
        <a:ln>
          <a:solidFill>
            <a:schemeClr val="accent1"/>
          </a:solidFill>
        </a:ln>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tr-TR" sz="4000" b="1" dirty="0">
              <a:solidFill>
                <a:srgbClr val="2F5597"/>
              </a:solidFill>
              <a:latin typeface="Corbel" panose="020B0503020204020204" pitchFamily="34" charset="0"/>
            </a:rPr>
            <a:t>KİDR/BİDR İçeriği Nasıl OLMALIDIR?</a:t>
          </a:r>
        </a:p>
        <a:p>
          <a:pPr marL="0" marR="0" lvl="0" indent="0" algn="ctr" defTabSz="914400" eaLnBrk="1" fontAlgn="auto" latinLnBrk="0" hangingPunct="1">
            <a:lnSpc>
              <a:spcPct val="100000"/>
            </a:lnSpc>
            <a:spcBef>
              <a:spcPts val="0"/>
            </a:spcBef>
            <a:spcAft>
              <a:spcPts val="0"/>
            </a:spcAft>
            <a:buClrTx/>
            <a:buSzTx/>
            <a:buFontTx/>
            <a:buNone/>
            <a:tabLst/>
            <a:defRPr/>
          </a:pPr>
          <a:endParaRPr lang="tr-TR" sz="4000" b="1" dirty="0">
            <a:solidFill>
              <a:srgbClr val="2F5597"/>
            </a:solidFill>
            <a:latin typeface="Corbel" panose="020B0503020204020204" pitchFamily="34" charset="0"/>
          </a:endParaRPr>
        </a:p>
        <a:p>
          <a:pPr marL="0" lvl="0" defTabSz="1600200">
            <a:lnSpc>
              <a:spcPct val="100000"/>
            </a:lnSpc>
            <a:spcBef>
              <a:spcPct val="0"/>
            </a:spcBef>
            <a:spcAft>
              <a:spcPct val="35000"/>
            </a:spcAft>
            <a:buNone/>
          </a:pPr>
          <a:endParaRPr lang="tr-TR" sz="2400" b="1" dirty="0">
            <a:solidFill>
              <a:srgbClr val="2F5597"/>
            </a:solidFill>
            <a:latin typeface="Corbel" panose="020B0503020204020204" pitchFamily="34" charset="0"/>
          </a:endParaRPr>
        </a:p>
      </dgm:t>
    </dgm:pt>
    <dgm:pt modelId="{EC2CD5F1-1802-0744-A45A-5005B9BF742A}" type="sibTrans" cxnId="{D3B80D20-15DF-E34C-860C-1FEC7987D74C}">
      <dgm:prSet/>
      <dgm:spPr/>
      <dgm:t>
        <a:bodyPr/>
        <a:lstStyle/>
        <a:p>
          <a:pPr>
            <a:lnSpc>
              <a:spcPct val="100000"/>
            </a:lnSpc>
          </a:pPr>
          <a:endParaRPr lang="tr-TR" sz="1200">
            <a:latin typeface="+mj-lt"/>
          </a:endParaRPr>
        </a:p>
      </dgm:t>
    </dgm:pt>
    <dgm:pt modelId="{4286D7E0-34B8-B542-AF29-04614639DA7D}" type="parTrans" cxnId="{D3B80D20-15DF-E34C-860C-1FEC7987D74C}">
      <dgm:prSet/>
      <dgm:spPr/>
      <dgm:t>
        <a:bodyPr/>
        <a:lstStyle/>
        <a:p>
          <a:pPr>
            <a:lnSpc>
              <a:spcPct val="100000"/>
            </a:lnSpc>
          </a:pPr>
          <a:endParaRPr lang="tr-TR" sz="1200">
            <a:latin typeface="+mj-lt"/>
          </a:endParaRPr>
        </a:p>
      </dgm:t>
    </dgm:pt>
    <dgm:pt modelId="{15515A7E-4373-CF43-BFAF-085FC6B9FE65}" type="pres">
      <dgm:prSet presAssocID="{8C24CFBD-8B60-F04F-B590-37797C731663}" presName="Name0" presStyleCnt="0">
        <dgm:presLayoutVars>
          <dgm:dir/>
          <dgm:animLvl val="lvl"/>
          <dgm:resizeHandles val="exact"/>
        </dgm:presLayoutVars>
      </dgm:prSet>
      <dgm:spPr/>
      <dgm:t>
        <a:bodyPr/>
        <a:lstStyle/>
        <a:p>
          <a:endParaRPr lang="en-US"/>
        </a:p>
      </dgm:t>
    </dgm:pt>
    <dgm:pt modelId="{FF5DAC25-77BA-8545-A1FF-F8F0EC7AEFF6}" type="pres">
      <dgm:prSet presAssocID="{EBCA4A12-AFB0-AB46-87B7-BC9A64B9970A}" presName="boxAndChildren" presStyleCnt="0"/>
      <dgm:spPr/>
    </dgm:pt>
    <dgm:pt modelId="{2EE0D054-A1E7-BF48-B0CA-4D595A4B4A01}" type="pres">
      <dgm:prSet presAssocID="{EBCA4A12-AFB0-AB46-87B7-BC9A64B9970A}" presName="parentTextBox" presStyleLbl="node1" presStyleIdx="0" presStyleCnt="2" custScaleY="30858" custLinFactNeighborY="2890"/>
      <dgm:spPr/>
      <dgm:t>
        <a:bodyPr/>
        <a:lstStyle/>
        <a:p>
          <a:endParaRPr lang="en-US"/>
        </a:p>
      </dgm:t>
    </dgm:pt>
    <dgm:pt modelId="{880359F0-9F50-364C-B2AD-E3862AE1F7E5}" type="pres">
      <dgm:prSet presAssocID="{EC2CD5F1-1802-0744-A45A-5005B9BF742A}" presName="sp" presStyleCnt="0"/>
      <dgm:spPr/>
    </dgm:pt>
    <dgm:pt modelId="{BC39891C-F721-504A-837C-2E0EB6DD0DC3}" type="pres">
      <dgm:prSet presAssocID="{007AD2DC-4BEB-0043-A55A-2171ABA7CEB0}" presName="arrowAndChildren" presStyleCnt="0"/>
      <dgm:spPr/>
    </dgm:pt>
    <dgm:pt modelId="{747C5599-72B1-C146-B5DA-395879F59755}" type="pres">
      <dgm:prSet presAssocID="{007AD2DC-4BEB-0043-A55A-2171ABA7CEB0}" presName="parentTextArrow" presStyleLbl="node1" presStyleIdx="0" presStyleCnt="2"/>
      <dgm:spPr/>
      <dgm:t>
        <a:bodyPr/>
        <a:lstStyle/>
        <a:p>
          <a:endParaRPr lang="en-US"/>
        </a:p>
      </dgm:t>
    </dgm:pt>
    <dgm:pt modelId="{A6D08B37-3ED9-AA4F-A08F-B5EDAB883C2A}" type="pres">
      <dgm:prSet presAssocID="{007AD2DC-4BEB-0043-A55A-2171ABA7CEB0}" presName="arrow" presStyleLbl="node1" presStyleIdx="1" presStyleCnt="2" custLinFactNeighborX="0" custLinFactNeighborY="5570"/>
      <dgm:spPr/>
      <dgm:t>
        <a:bodyPr/>
        <a:lstStyle/>
        <a:p>
          <a:endParaRPr lang="en-US"/>
        </a:p>
      </dgm:t>
    </dgm:pt>
    <dgm:pt modelId="{D062809F-1AD0-D945-A404-32B0057738A8}" type="pres">
      <dgm:prSet presAssocID="{007AD2DC-4BEB-0043-A55A-2171ABA7CEB0}" presName="descendantArrow" presStyleCnt="0"/>
      <dgm:spPr/>
    </dgm:pt>
    <dgm:pt modelId="{EBFCC564-B4D0-1A40-96BC-03FE48DD78F6}" type="pres">
      <dgm:prSet presAssocID="{E9F611C6-3D60-E14F-A164-D07024B44115}" presName="childTextArrow" presStyleLbl="fgAccFollowNode1" presStyleIdx="0" presStyleCnt="4" custScaleY="187902">
        <dgm:presLayoutVars>
          <dgm:bulletEnabled val="1"/>
        </dgm:presLayoutVars>
      </dgm:prSet>
      <dgm:spPr/>
      <dgm:t>
        <a:bodyPr/>
        <a:lstStyle/>
        <a:p>
          <a:endParaRPr lang="en-US"/>
        </a:p>
      </dgm:t>
    </dgm:pt>
    <dgm:pt modelId="{A87FEF5F-07F6-BE41-BDDE-A711AB03A75B}" type="pres">
      <dgm:prSet presAssocID="{C8FAC950-1A06-1D43-846A-405FEDB16775}" presName="childTextArrow" presStyleLbl="fgAccFollowNode1" presStyleIdx="1" presStyleCnt="4" custScaleY="189878">
        <dgm:presLayoutVars>
          <dgm:bulletEnabled val="1"/>
        </dgm:presLayoutVars>
      </dgm:prSet>
      <dgm:spPr/>
      <dgm:t>
        <a:bodyPr/>
        <a:lstStyle/>
        <a:p>
          <a:endParaRPr lang="en-US"/>
        </a:p>
      </dgm:t>
    </dgm:pt>
    <dgm:pt modelId="{9262284B-0D16-F541-BE76-825308E35B5C}" type="pres">
      <dgm:prSet presAssocID="{0497F87B-2EA8-8E46-B12B-B2F0383FEBE2}" presName="childTextArrow" presStyleLbl="fgAccFollowNode1" presStyleIdx="2" presStyleCnt="4" custScaleY="189879">
        <dgm:presLayoutVars>
          <dgm:bulletEnabled val="1"/>
        </dgm:presLayoutVars>
      </dgm:prSet>
      <dgm:spPr/>
      <dgm:t>
        <a:bodyPr/>
        <a:lstStyle/>
        <a:p>
          <a:endParaRPr lang="en-US"/>
        </a:p>
      </dgm:t>
    </dgm:pt>
    <dgm:pt modelId="{6291B7AA-5C1A-9348-88F5-9E63918196F8}" type="pres">
      <dgm:prSet presAssocID="{3A4E7A18-860E-B24A-BF8B-19814F1F73E2}" presName="childTextArrow" presStyleLbl="fgAccFollowNode1" presStyleIdx="3" presStyleCnt="4" custScaleY="187780">
        <dgm:presLayoutVars>
          <dgm:bulletEnabled val="1"/>
        </dgm:presLayoutVars>
      </dgm:prSet>
      <dgm:spPr/>
      <dgm:t>
        <a:bodyPr/>
        <a:lstStyle/>
        <a:p>
          <a:endParaRPr lang="en-US"/>
        </a:p>
      </dgm:t>
    </dgm:pt>
  </dgm:ptLst>
  <dgm:cxnLst>
    <dgm:cxn modelId="{D3B80D20-15DF-E34C-860C-1FEC7987D74C}" srcId="{8C24CFBD-8B60-F04F-B590-37797C731663}" destId="{007AD2DC-4BEB-0043-A55A-2171ABA7CEB0}" srcOrd="0" destOrd="0" parTransId="{4286D7E0-34B8-B542-AF29-04614639DA7D}" sibTransId="{EC2CD5F1-1802-0744-A45A-5005B9BF742A}"/>
    <dgm:cxn modelId="{BBE48120-CE57-2044-81E6-D4AD307033D4}" type="presOf" srcId="{0497F87B-2EA8-8E46-B12B-B2F0383FEBE2}" destId="{9262284B-0D16-F541-BE76-825308E35B5C}" srcOrd="0" destOrd="0" presId="urn:microsoft.com/office/officeart/2005/8/layout/process4"/>
    <dgm:cxn modelId="{967C9138-6560-AA44-AF03-B62DEA4C4C0F}" type="presOf" srcId="{EBCA4A12-AFB0-AB46-87B7-BC9A64B9970A}" destId="{2EE0D054-A1E7-BF48-B0CA-4D595A4B4A01}" srcOrd="0" destOrd="0" presId="urn:microsoft.com/office/officeart/2005/8/layout/process4"/>
    <dgm:cxn modelId="{306CBE28-BB0E-F446-8C0C-8CF10B328330}" type="presOf" srcId="{007AD2DC-4BEB-0043-A55A-2171ABA7CEB0}" destId="{A6D08B37-3ED9-AA4F-A08F-B5EDAB883C2A}" srcOrd="1" destOrd="0" presId="urn:microsoft.com/office/officeart/2005/8/layout/process4"/>
    <dgm:cxn modelId="{71BE89AD-6FDD-F947-8217-F4CA1A2CC1D2}" type="presOf" srcId="{E9F611C6-3D60-E14F-A164-D07024B44115}" destId="{EBFCC564-B4D0-1A40-96BC-03FE48DD78F6}" srcOrd="0" destOrd="0" presId="urn:microsoft.com/office/officeart/2005/8/layout/process4"/>
    <dgm:cxn modelId="{CB6C98B8-3BEE-F443-97AB-BAD08EC8DD54}" srcId="{007AD2DC-4BEB-0043-A55A-2171ABA7CEB0}" destId="{3A4E7A18-860E-B24A-BF8B-19814F1F73E2}" srcOrd="3" destOrd="0" parTransId="{18E98245-ED8C-0D41-AD21-7A27F32C6A06}" sibTransId="{32FE54F0-B60C-BE40-8D5E-8035BDE9EB25}"/>
    <dgm:cxn modelId="{96D68C2D-F1AD-784D-9892-02E04978A8B9}" type="presOf" srcId="{8C24CFBD-8B60-F04F-B590-37797C731663}" destId="{15515A7E-4373-CF43-BFAF-085FC6B9FE65}" srcOrd="0" destOrd="0" presId="urn:microsoft.com/office/officeart/2005/8/layout/process4"/>
    <dgm:cxn modelId="{493609C3-62E8-2441-B23A-8F117495D7FE}" type="presOf" srcId="{007AD2DC-4BEB-0043-A55A-2171ABA7CEB0}" destId="{747C5599-72B1-C146-B5DA-395879F59755}" srcOrd="0" destOrd="0" presId="urn:microsoft.com/office/officeart/2005/8/layout/process4"/>
    <dgm:cxn modelId="{9B45DCE7-519A-7D4A-B92D-733293C7BC54}" srcId="{8C24CFBD-8B60-F04F-B590-37797C731663}" destId="{EBCA4A12-AFB0-AB46-87B7-BC9A64B9970A}" srcOrd="1" destOrd="0" parTransId="{DC37074E-3E58-B143-AA7D-92DECDFE093D}" sibTransId="{85F3BF23-A3E2-0041-B551-FAE6DEB78662}"/>
    <dgm:cxn modelId="{50DA3AD8-2975-EF40-B7C2-F6E7D749A475}" srcId="{007AD2DC-4BEB-0043-A55A-2171ABA7CEB0}" destId="{C8FAC950-1A06-1D43-846A-405FEDB16775}" srcOrd="1" destOrd="0" parTransId="{61820853-19DF-564D-8AD5-5E036D948849}" sibTransId="{578560BF-18ED-BD43-86A6-797AD0BBA3A5}"/>
    <dgm:cxn modelId="{952BE9B9-ACFF-5040-959B-5BE2068ACF82}" type="presOf" srcId="{3A4E7A18-860E-B24A-BF8B-19814F1F73E2}" destId="{6291B7AA-5C1A-9348-88F5-9E63918196F8}" srcOrd="0" destOrd="0" presId="urn:microsoft.com/office/officeart/2005/8/layout/process4"/>
    <dgm:cxn modelId="{2E344E07-FF8F-E94C-BF4B-8A5428C969AF}" srcId="{007AD2DC-4BEB-0043-A55A-2171ABA7CEB0}" destId="{E9F611C6-3D60-E14F-A164-D07024B44115}" srcOrd="0" destOrd="0" parTransId="{74959FE9-1CF4-CE43-B6AE-BA278B2CAD3D}" sibTransId="{63217741-DDF1-124D-9461-F23085532571}"/>
    <dgm:cxn modelId="{840F1C90-E076-B74A-A058-BC7EB65FC1CD}" type="presOf" srcId="{C8FAC950-1A06-1D43-846A-405FEDB16775}" destId="{A87FEF5F-07F6-BE41-BDDE-A711AB03A75B}" srcOrd="0" destOrd="0" presId="urn:microsoft.com/office/officeart/2005/8/layout/process4"/>
    <dgm:cxn modelId="{30E0C608-BC52-4A4F-B138-B1F541AA2477}" srcId="{007AD2DC-4BEB-0043-A55A-2171ABA7CEB0}" destId="{0497F87B-2EA8-8E46-B12B-B2F0383FEBE2}" srcOrd="2" destOrd="0" parTransId="{7F6FFA34-BCC1-7142-8F18-0DBFE916CB0E}" sibTransId="{7E31DB9F-2C28-B748-B633-1DD27D4778F1}"/>
    <dgm:cxn modelId="{1A39885A-4099-594B-A13C-B7AC0E5827B5}" type="presParOf" srcId="{15515A7E-4373-CF43-BFAF-085FC6B9FE65}" destId="{FF5DAC25-77BA-8545-A1FF-F8F0EC7AEFF6}" srcOrd="0" destOrd="0" presId="urn:microsoft.com/office/officeart/2005/8/layout/process4"/>
    <dgm:cxn modelId="{136D81F5-E59D-D243-A436-20B44B2872A9}" type="presParOf" srcId="{FF5DAC25-77BA-8545-A1FF-F8F0EC7AEFF6}" destId="{2EE0D054-A1E7-BF48-B0CA-4D595A4B4A01}" srcOrd="0" destOrd="0" presId="urn:microsoft.com/office/officeart/2005/8/layout/process4"/>
    <dgm:cxn modelId="{6881D366-34D8-4547-98A7-0A54D33C37D7}" type="presParOf" srcId="{15515A7E-4373-CF43-BFAF-085FC6B9FE65}" destId="{880359F0-9F50-364C-B2AD-E3862AE1F7E5}" srcOrd="1" destOrd="0" presId="urn:microsoft.com/office/officeart/2005/8/layout/process4"/>
    <dgm:cxn modelId="{59C78561-2551-BD46-820B-4F58EE9341E0}" type="presParOf" srcId="{15515A7E-4373-CF43-BFAF-085FC6B9FE65}" destId="{BC39891C-F721-504A-837C-2E0EB6DD0DC3}" srcOrd="2" destOrd="0" presId="urn:microsoft.com/office/officeart/2005/8/layout/process4"/>
    <dgm:cxn modelId="{234D33F3-3819-194E-B1E2-C616FC7B1452}" type="presParOf" srcId="{BC39891C-F721-504A-837C-2E0EB6DD0DC3}" destId="{747C5599-72B1-C146-B5DA-395879F59755}" srcOrd="0" destOrd="0" presId="urn:microsoft.com/office/officeart/2005/8/layout/process4"/>
    <dgm:cxn modelId="{1C6C946C-3072-2C40-8DC6-E83FDB9B005D}" type="presParOf" srcId="{BC39891C-F721-504A-837C-2E0EB6DD0DC3}" destId="{A6D08B37-3ED9-AA4F-A08F-B5EDAB883C2A}" srcOrd="1" destOrd="0" presId="urn:microsoft.com/office/officeart/2005/8/layout/process4"/>
    <dgm:cxn modelId="{826F8324-B05B-1346-8368-B207271FF434}" type="presParOf" srcId="{BC39891C-F721-504A-837C-2E0EB6DD0DC3}" destId="{D062809F-1AD0-D945-A404-32B0057738A8}" srcOrd="2" destOrd="0" presId="urn:microsoft.com/office/officeart/2005/8/layout/process4"/>
    <dgm:cxn modelId="{675989EA-0153-8949-A8C8-D74343B2FB74}" type="presParOf" srcId="{D062809F-1AD0-D945-A404-32B0057738A8}" destId="{EBFCC564-B4D0-1A40-96BC-03FE48DD78F6}" srcOrd="0" destOrd="0" presId="urn:microsoft.com/office/officeart/2005/8/layout/process4"/>
    <dgm:cxn modelId="{C615C287-A57E-B34E-A9FA-937185EC4A82}" type="presParOf" srcId="{D062809F-1AD0-D945-A404-32B0057738A8}" destId="{A87FEF5F-07F6-BE41-BDDE-A711AB03A75B}" srcOrd="1" destOrd="0" presId="urn:microsoft.com/office/officeart/2005/8/layout/process4"/>
    <dgm:cxn modelId="{47E710D3-A0BE-AC4A-8D6F-0485E32A50EC}" type="presParOf" srcId="{D062809F-1AD0-D945-A404-32B0057738A8}" destId="{9262284B-0D16-F541-BE76-825308E35B5C}" srcOrd="2" destOrd="0" presId="urn:microsoft.com/office/officeart/2005/8/layout/process4"/>
    <dgm:cxn modelId="{B126B9B1-286F-2749-860B-A03EDA8649AE}" type="presParOf" srcId="{D062809F-1AD0-D945-A404-32B0057738A8}" destId="{6291B7AA-5C1A-9348-88F5-9E63918196F8}" srcOrd="3"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941264-355A-7747-A7ED-F5EF827094E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EBB5D597-E6CB-A941-95E2-368CDD2448F8}">
      <dgm:prSet custT="1"/>
      <dgm:spPr/>
      <dgm:t>
        <a:bodyPr/>
        <a:lstStyle/>
        <a:p>
          <a:r>
            <a:rPr lang="tr-TR" sz="2000" b="0" i="0" dirty="0">
              <a:latin typeface="Corbel" panose="020B0503020204020204" pitchFamily="34" charset="0"/>
            </a:rPr>
            <a:t>-</a:t>
          </a:r>
          <a:r>
            <a:rPr lang="tr-TR" sz="2400" dirty="0"/>
            <a:t>Uygulamaların kurumun/birimin geneline yayılmış olması,</a:t>
          </a:r>
          <a:endParaRPr lang="tr-TR" sz="2400" dirty="0">
            <a:latin typeface="Corbel" panose="020B0503020204020204" pitchFamily="34" charset="0"/>
          </a:endParaRPr>
        </a:p>
      </dgm:t>
    </dgm:pt>
    <dgm:pt modelId="{93CC28EA-BFE3-144A-BECC-2E7F26A2ECBC}" type="parTrans" cxnId="{30636DF6-20A2-2A40-A0B9-731834DF8979}">
      <dgm:prSet/>
      <dgm:spPr/>
      <dgm:t>
        <a:bodyPr/>
        <a:lstStyle/>
        <a:p>
          <a:endParaRPr lang="tr-TR" sz="1400">
            <a:highlight>
              <a:srgbClr val="FFFF00"/>
            </a:highlight>
            <a:latin typeface="Corbel" panose="020B0503020204020204" pitchFamily="34" charset="0"/>
          </a:endParaRPr>
        </a:p>
      </dgm:t>
    </dgm:pt>
    <dgm:pt modelId="{90ACA5A4-195F-DA4D-A73C-72793F8EB7F6}" type="sibTrans" cxnId="{30636DF6-20A2-2A40-A0B9-731834DF8979}">
      <dgm:prSet/>
      <dgm:spPr/>
      <dgm:t>
        <a:bodyPr/>
        <a:lstStyle/>
        <a:p>
          <a:endParaRPr lang="tr-TR" sz="1400">
            <a:highlight>
              <a:srgbClr val="FFFF00"/>
            </a:highlight>
            <a:latin typeface="Corbel" panose="020B0503020204020204" pitchFamily="34" charset="0"/>
          </a:endParaRPr>
        </a:p>
      </dgm:t>
    </dgm:pt>
    <dgm:pt modelId="{C1727442-EB78-5B48-8AEB-E61700AE50C7}">
      <dgm:prSet custT="1"/>
      <dgm:spPr/>
      <dgm:t>
        <a:bodyPr/>
        <a:lstStyle/>
        <a:p>
          <a:r>
            <a:rPr lang="tr-TR" sz="2000" b="0" i="0" dirty="0">
              <a:latin typeface="Corbel" panose="020B0503020204020204" pitchFamily="34" charset="0"/>
            </a:rPr>
            <a:t>-</a:t>
          </a:r>
          <a:r>
            <a:rPr lang="tr-TR" sz="2400" b="0" i="0" dirty="0">
              <a:latin typeface="Corbel" panose="020B0503020204020204" pitchFamily="34" charset="0"/>
            </a:rPr>
            <a:t>Uygulamadan sonuç elde edilmiş olması,</a:t>
          </a:r>
          <a:endParaRPr lang="tr-TR" sz="2400" dirty="0">
            <a:latin typeface="Corbel" panose="020B0503020204020204" pitchFamily="34" charset="0"/>
          </a:endParaRPr>
        </a:p>
      </dgm:t>
    </dgm:pt>
    <dgm:pt modelId="{304C7CB1-558C-6240-A47D-97167D5013C7}" type="parTrans" cxnId="{61405685-4C10-9443-A722-1929A21C14E8}">
      <dgm:prSet/>
      <dgm:spPr/>
      <dgm:t>
        <a:bodyPr/>
        <a:lstStyle/>
        <a:p>
          <a:endParaRPr lang="tr-TR" sz="1400">
            <a:highlight>
              <a:srgbClr val="FFFF00"/>
            </a:highlight>
            <a:latin typeface="Corbel" panose="020B0503020204020204" pitchFamily="34" charset="0"/>
          </a:endParaRPr>
        </a:p>
      </dgm:t>
    </dgm:pt>
    <dgm:pt modelId="{FF2D2788-8DD0-5D4E-9BC9-44E882B50937}" type="sibTrans" cxnId="{61405685-4C10-9443-A722-1929A21C14E8}">
      <dgm:prSet/>
      <dgm:spPr/>
      <dgm:t>
        <a:bodyPr/>
        <a:lstStyle/>
        <a:p>
          <a:endParaRPr lang="tr-TR" sz="1400">
            <a:highlight>
              <a:srgbClr val="FFFF00"/>
            </a:highlight>
            <a:latin typeface="Corbel" panose="020B0503020204020204" pitchFamily="34" charset="0"/>
          </a:endParaRPr>
        </a:p>
      </dgm:t>
    </dgm:pt>
    <dgm:pt modelId="{779153A9-27ED-894C-AFDF-D30DCA0C8B75}">
      <dgm:prSet custT="1"/>
      <dgm:spPr/>
      <dgm:t>
        <a:bodyPr/>
        <a:lstStyle/>
        <a:p>
          <a:r>
            <a:rPr lang="tr-TR" sz="2000" b="0" i="0" dirty="0">
              <a:latin typeface="Corbel" panose="020B0503020204020204" pitchFamily="34" charset="0"/>
            </a:rPr>
            <a:t>-</a:t>
          </a:r>
          <a:r>
            <a:rPr lang="tr-TR" sz="2400" b="0" i="0" dirty="0">
              <a:latin typeface="Corbel" panose="020B0503020204020204" pitchFamily="34" charset="0"/>
            </a:rPr>
            <a:t>Bu sonuçların izleniyor olması,</a:t>
          </a:r>
          <a:endParaRPr lang="tr-TR" sz="2400" dirty="0">
            <a:latin typeface="Corbel" panose="020B0503020204020204" pitchFamily="34" charset="0"/>
          </a:endParaRPr>
        </a:p>
      </dgm:t>
    </dgm:pt>
    <dgm:pt modelId="{E2C09134-4D43-2E46-AFB9-8AF470EAEED5}" type="parTrans" cxnId="{3625859F-6C79-CA48-9BC5-5B70264E4FA8}">
      <dgm:prSet/>
      <dgm:spPr/>
      <dgm:t>
        <a:bodyPr/>
        <a:lstStyle/>
        <a:p>
          <a:endParaRPr lang="tr-TR" sz="1400">
            <a:highlight>
              <a:srgbClr val="FFFF00"/>
            </a:highlight>
            <a:latin typeface="Corbel" panose="020B0503020204020204" pitchFamily="34" charset="0"/>
          </a:endParaRPr>
        </a:p>
      </dgm:t>
    </dgm:pt>
    <dgm:pt modelId="{1FCD9BA1-BE61-CE45-BB8D-79A3C6788746}" type="sibTrans" cxnId="{3625859F-6C79-CA48-9BC5-5B70264E4FA8}">
      <dgm:prSet/>
      <dgm:spPr/>
      <dgm:t>
        <a:bodyPr/>
        <a:lstStyle/>
        <a:p>
          <a:endParaRPr lang="tr-TR" sz="1400">
            <a:highlight>
              <a:srgbClr val="FFFF00"/>
            </a:highlight>
            <a:latin typeface="Corbel" panose="020B0503020204020204" pitchFamily="34" charset="0"/>
          </a:endParaRPr>
        </a:p>
      </dgm:t>
    </dgm:pt>
    <dgm:pt modelId="{EB847612-B919-544A-8B9A-99B7A76B63C2}">
      <dgm:prSet custT="1"/>
      <dgm:spPr/>
      <dgm:t>
        <a:bodyPr/>
        <a:lstStyle/>
        <a:p>
          <a:r>
            <a:rPr lang="tr-TR" sz="2400" b="0" i="0" dirty="0">
              <a:latin typeface="Corbel" panose="020B0503020204020204" pitchFamily="34" charset="0"/>
            </a:rPr>
            <a:t>- İzleme sonuçlarının iç ve dış paydaşlarla birlikte değerlendirilerek uygulamaların iyileştiriliyor olması,</a:t>
          </a:r>
          <a:endParaRPr lang="tr-TR" sz="2400" dirty="0">
            <a:latin typeface="Corbel" panose="020B0503020204020204" pitchFamily="34" charset="0"/>
          </a:endParaRPr>
        </a:p>
      </dgm:t>
    </dgm:pt>
    <dgm:pt modelId="{FFD29112-ECC6-FC40-B6C1-B93B82C3C802}" type="parTrans" cxnId="{00140907-DE89-D34C-9815-3FD27591499E}">
      <dgm:prSet/>
      <dgm:spPr/>
      <dgm:t>
        <a:bodyPr/>
        <a:lstStyle/>
        <a:p>
          <a:endParaRPr lang="tr-TR" sz="1400">
            <a:highlight>
              <a:srgbClr val="FFFF00"/>
            </a:highlight>
            <a:latin typeface="Corbel" panose="020B0503020204020204" pitchFamily="34" charset="0"/>
          </a:endParaRPr>
        </a:p>
      </dgm:t>
    </dgm:pt>
    <dgm:pt modelId="{24EDF2C2-1F73-0143-A03D-7DC29454B08E}" type="sibTrans" cxnId="{00140907-DE89-D34C-9815-3FD27591499E}">
      <dgm:prSet/>
      <dgm:spPr/>
      <dgm:t>
        <a:bodyPr/>
        <a:lstStyle/>
        <a:p>
          <a:endParaRPr lang="tr-TR" sz="1400">
            <a:highlight>
              <a:srgbClr val="FFFF00"/>
            </a:highlight>
            <a:latin typeface="Corbel" panose="020B0503020204020204" pitchFamily="34" charset="0"/>
          </a:endParaRPr>
        </a:p>
      </dgm:t>
    </dgm:pt>
    <dgm:pt modelId="{EE1A39C1-9500-544F-861C-0FD1E49C19DE}">
      <dgm:prSet custT="1"/>
      <dgm:spPr/>
      <dgm:t>
        <a:bodyPr/>
        <a:lstStyle/>
        <a:p>
          <a:r>
            <a:rPr lang="tr-TR" sz="2000" b="0" i="0" dirty="0">
              <a:latin typeface="Corbel" panose="020B0503020204020204" pitchFamily="34" charset="0"/>
            </a:rPr>
            <a:t>- </a:t>
          </a:r>
          <a:r>
            <a:rPr lang="tr-TR" sz="2400" b="0" i="0" dirty="0">
              <a:latin typeface="Corbel" panose="020B0503020204020204" pitchFamily="34" charset="0"/>
            </a:rPr>
            <a:t>Tüm bunların </a:t>
          </a:r>
          <a:r>
            <a:rPr lang="tr-TR" sz="2400" b="1" i="0" u="sng" dirty="0">
              <a:latin typeface="Corbel" panose="020B0503020204020204" pitchFamily="34" charset="0"/>
            </a:rPr>
            <a:t>kanıtlarla desteklenmesi</a:t>
          </a:r>
          <a:r>
            <a:rPr lang="tr-TR" sz="2400" b="1" i="0" dirty="0">
              <a:latin typeface="Corbel" panose="020B0503020204020204" pitchFamily="34" charset="0"/>
            </a:rPr>
            <a:t> </a:t>
          </a:r>
          <a:r>
            <a:rPr lang="tr-TR" sz="2400" b="0" i="0" dirty="0">
              <a:latin typeface="Corbel" panose="020B0503020204020204" pitchFamily="34" charset="0"/>
            </a:rPr>
            <a:t>gerekmektedir. </a:t>
          </a:r>
          <a:endParaRPr lang="tr-TR" sz="2400" dirty="0">
            <a:latin typeface="Corbel" panose="020B0503020204020204" pitchFamily="34" charset="0"/>
          </a:endParaRPr>
        </a:p>
      </dgm:t>
    </dgm:pt>
    <dgm:pt modelId="{6A71E93C-C841-484A-82C0-EEA62A829F51}" type="parTrans" cxnId="{8FCFCB2D-853A-6C4C-A2E1-F2A23E4B7712}">
      <dgm:prSet/>
      <dgm:spPr/>
      <dgm:t>
        <a:bodyPr/>
        <a:lstStyle/>
        <a:p>
          <a:endParaRPr lang="tr-TR" sz="1400">
            <a:highlight>
              <a:srgbClr val="FFFF00"/>
            </a:highlight>
            <a:latin typeface="Corbel" panose="020B0503020204020204" pitchFamily="34" charset="0"/>
          </a:endParaRPr>
        </a:p>
      </dgm:t>
    </dgm:pt>
    <dgm:pt modelId="{751F7187-0B11-5A4F-B956-9768083D54FA}" type="sibTrans" cxnId="{8FCFCB2D-853A-6C4C-A2E1-F2A23E4B7712}">
      <dgm:prSet/>
      <dgm:spPr/>
      <dgm:t>
        <a:bodyPr/>
        <a:lstStyle/>
        <a:p>
          <a:endParaRPr lang="tr-TR" sz="1400">
            <a:highlight>
              <a:srgbClr val="FFFF00"/>
            </a:highlight>
            <a:latin typeface="Corbel" panose="020B0503020204020204" pitchFamily="34" charset="0"/>
          </a:endParaRPr>
        </a:p>
      </dgm:t>
    </dgm:pt>
    <dgm:pt modelId="{A2797CF5-E90C-424F-AEB4-D027C8E67903}" type="pres">
      <dgm:prSet presAssocID="{FB941264-355A-7747-A7ED-F5EF827094E9}" presName="vert0" presStyleCnt="0">
        <dgm:presLayoutVars>
          <dgm:dir/>
          <dgm:animOne val="branch"/>
          <dgm:animLvl val="lvl"/>
        </dgm:presLayoutVars>
      </dgm:prSet>
      <dgm:spPr/>
      <dgm:t>
        <a:bodyPr/>
        <a:lstStyle/>
        <a:p>
          <a:endParaRPr lang="en-US"/>
        </a:p>
      </dgm:t>
    </dgm:pt>
    <dgm:pt modelId="{4036CC9C-2F3C-4C4C-ACDE-D3563BBADCFE}" type="pres">
      <dgm:prSet presAssocID="{EBB5D597-E6CB-A941-95E2-368CDD2448F8}" presName="thickLine" presStyleLbl="alignNode1" presStyleIdx="0" presStyleCnt="5"/>
      <dgm:spPr/>
    </dgm:pt>
    <dgm:pt modelId="{F16FE315-63E2-704C-9A66-C74F88D22AAA}" type="pres">
      <dgm:prSet presAssocID="{EBB5D597-E6CB-A941-95E2-368CDD2448F8}" presName="horz1" presStyleCnt="0"/>
      <dgm:spPr/>
    </dgm:pt>
    <dgm:pt modelId="{FB9BB6C9-6A9A-CB40-B602-3C4D4560B12B}" type="pres">
      <dgm:prSet presAssocID="{EBB5D597-E6CB-A941-95E2-368CDD2448F8}" presName="tx1" presStyleLbl="revTx" presStyleIdx="0" presStyleCnt="5"/>
      <dgm:spPr/>
      <dgm:t>
        <a:bodyPr/>
        <a:lstStyle/>
        <a:p>
          <a:endParaRPr lang="en-US"/>
        </a:p>
      </dgm:t>
    </dgm:pt>
    <dgm:pt modelId="{E7A04B54-A058-8D48-B894-7BE3EBD643BC}" type="pres">
      <dgm:prSet presAssocID="{EBB5D597-E6CB-A941-95E2-368CDD2448F8}" presName="vert1" presStyleCnt="0"/>
      <dgm:spPr/>
    </dgm:pt>
    <dgm:pt modelId="{1796D81B-2A70-B84D-BDC9-158649DA2B1A}" type="pres">
      <dgm:prSet presAssocID="{C1727442-EB78-5B48-8AEB-E61700AE50C7}" presName="thickLine" presStyleLbl="alignNode1" presStyleIdx="1" presStyleCnt="5"/>
      <dgm:spPr/>
    </dgm:pt>
    <dgm:pt modelId="{4CF86B84-51F6-404F-8330-9C450CA1DDE3}" type="pres">
      <dgm:prSet presAssocID="{C1727442-EB78-5B48-8AEB-E61700AE50C7}" presName="horz1" presStyleCnt="0"/>
      <dgm:spPr/>
    </dgm:pt>
    <dgm:pt modelId="{945E0DD4-B8A3-6E43-9AA8-D2EDE9033084}" type="pres">
      <dgm:prSet presAssocID="{C1727442-EB78-5B48-8AEB-E61700AE50C7}" presName="tx1" presStyleLbl="revTx" presStyleIdx="1" presStyleCnt="5"/>
      <dgm:spPr/>
      <dgm:t>
        <a:bodyPr/>
        <a:lstStyle/>
        <a:p>
          <a:endParaRPr lang="en-US"/>
        </a:p>
      </dgm:t>
    </dgm:pt>
    <dgm:pt modelId="{FBD2E87B-4C54-524E-8886-13DF508C2939}" type="pres">
      <dgm:prSet presAssocID="{C1727442-EB78-5B48-8AEB-E61700AE50C7}" presName="vert1" presStyleCnt="0"/>
      <dgm:spPr/>
    </dgm:pt>
    <dgm:pt modelId="{CA289930-D85C-2F44-B906-021B0AA9466B}" type="pres">
      <dgm:prSet presAssocID="{779153A9-27ED-894C-AFDF-D30DCA0C8B75}" presName="thickLine" presStyleLbl="alignNode1" presStyleIdx="2" presStyleCnt="5"/>
      <dgm:spPr/>
    </dgm:pt>
    <dgm:pt modelId="{E44880D7-7168-EE46-81CB-AD37A35CF855}" type="pres">
      <dgm:prSet presAssocID="{779153A9-27ED-894C-AFDF-D30DCA0C8B75}" presName="horz1" presStyleCnt="0"/>
      <dgm:spPr/>
    </dgm:pt>
    <dgm:pt modelId="{7F1C7A32-64ED-2E4C-9BD9-70C6F5F9B881}" type="pres">
      <dgm:prSet presAssocID="{779153A9-27ED-894C-AFDF-D30DCA0C8B75}" presName="tx1" presStyleLbl="revTx" presStyleIdx="2" presStyleCnt="5"/>
      <dgm:spPr/>
      <dgm:t>
        <a:bodyPr/>
        <a:lstStyle/>
        <a:p>
          <a:endParaRPr lang="en-US"/>
        </a:p>
      </dgm:t>
    </dgm:pt>
    <dgm:pt modelId="{D0647B67-7B18-9640-98BA-B55C5E3792FC}" type="pres">
      <dgm:prSet presAssocID="{779153A9-27ED-894C-AFDF-D30DCA0C8B75}" presName="vert1" presStyleCnt="0"/>
      <dgm:spPr/>
    </dgm:pt>
    <dgm:pt modelId="{5F3D8C7E-B012-204B-9840-6BC4C1E8E7D8}" type="pres">
      <dgm:prSet presAssocID="{EB847612-B919-544A-8B9A-99B7A76B63C2}" presName="thickLine" presStyleLbl="alignNode1" presStyleIdx="3" presStyleCnt="5" custLinFactNeighborY="-23273"/>
      <dgm:spPr/>
    </dgm:pt>
    <dgm:pt modelId="{4655712C-7B7E-0F46-8917-5D105B53D988}" type="pres">
      <dgm:prSet presAssocID="{EB847612-B919-544A-8B9A-99B7A76B63C2}" presName="horz1" presStyleCnt="0"/>
      <dgm:spPr/>
    </dgm:pt>
    <dgm:pt modelId="{B5B7BC64-4241-D04F-8394-6276E46AF7CF}" type="pres">
      <dgm:prSet presAssocID="{EB847612-B919-544A-8B9A-99B7A76B63C2}" presName="tx1" presStyleLbl="revTx" presStyleIdx="3" presStyleCnt="5" custLinFactNeighborY="-17632"/>
      <dgm:spPr/>
      <dgm:t>
        <a:bodyPr/>
        <a:lstStyle/>
        <a:p>
          <a:endParaRPr lang="en-US"/>
        </a:p>
      </dgm:t>
    </dgm:pt>
    <dgm:pt modelId="{964F110D-28F0-384F-95B0-2F8598925E21}" type="pres">
      <dgm:prSet presAssocID="{EB847612-B919-544A-8B9A-99B7A76B63C2}" presName="vert1" presStyleCnt="0"/>
      <dgm:spPr/>
    </dgm:pt>
    <dgm:pt modelId="{F015C59F-1D2C-2149-892F-BCDBF2EC9F2E}" type="pres">
      <dgm:prSet presAssocID="{EE1A39C1-9500-544F-861C-0FD1E49C19DE}" presName="thickLine" presStyleLbl="alignNode1" presStyleIdx="4" presStyleCnt="5"/>
      <dgm:spPr/>
    </dgm:pt>
    <dgm:pt modelId="{24FE271B-A7DA-D146-A1DB-6115E109880D}" type="pres">
      <dgm:prSet presAssocID="{EE1A39C1-9500-544F-861C-0FD1E49C19DE}" presName="horz1" presStyleCnt="0"/>
      <dgm:spPr/>
    </dgm:pt>
    <dgm:pt modelId="{BB5E1E95-81FF-BE45-B360-7D374B42FC5C}" type="pres">
      <dgm:prSet presAssocID="{EE1A39C1-9500-544F-861C-0FD1E49C19DE}" presName="tx1" presStyleLbl="revTx" presStyleIdx="4" presStyleCnt="5" custScaleY="63655" custLinFactNeighborY="14191"/>
      <dgm:spPr/>
      <dgm:t>
        <a:bodyPr/>
        <a:lstStyle/>
        <a:p>
          <a:endParaRPr lang="en-US"/>
        </a:p>
      </dgm:t>
    </dgm:pt>
    <dgm:pt modelId="{ED5B63A4-D33A-7946-B93B-2765A8493AE0}" type="pres">
      <dgm:prSet presAssocID="{EE1A39C1-9500-544F-861C-0FD1E49C19DE}" presName="vert1" presStyleCnt="0"/>
      <dgm:spPr/>
    </dgm:pt>
  </dgm:ptLst>
  <dgm:cxnLst>
    <dgm:cxn modelId="{61405685-4C10-9443-A722-1929A21C14E8}" srcId="{FB941264-355A-7747-A7ED-F5EF827094E9}" destId="{C1727442-EB78-5B48-8AEB-E61700AE50C7}" srcOrd="1" destOrd="0" parTransId="{304C7CB1-558C-6240-A47D-97167D5013C7}" sibTransId="{FF2D2788-8DD0-5D4E-9BC9-44E882B50937}"/>
    <dgm:cxn modelId="{FA497EC8-ABB2-9F43-B68F-D6AB76E0BDE6}" type="presOf" srcId="{779153A9-27ED-894C-AFDF-D30DCA0C8B75}" destId="{7F1C7A32-64ED-2E4C-9BD9-70C6F5F9B881}" srcOrd="0" destOrd="0" presId="urn:microsoft.com/office/officeart/2008/layout/LinedList"/>
    <dgm:cxn modelId="{8FCFCB2D-853A-6C4C-A2E1-F2A23E4B7712}" srcId="{FB941264-355A-7747-A7ED-F5EF827094E9}" destId="{EE1A39C1-9500-544F-861C-0FD1E49C19DE}" srcOrd="4" destOrd="0" parTransId="{6A71E93C-C841-484A-82C0-EEA62A829F51}" sibTransId="{751F7187-0B11-5A4F-B956-9768083D54FA}"/>
    <dgm:cxn modelId="{1B630065-83D4-DB4D-B4CB-72DB089C9A7C}" type="presOf" srcId="{FB941264-355A-7747-A7ED-F5EF827094E9}" destId="{A2797CF5-E90C-424F-AEB4-D027C8E67903}" srcOrd="0" destOrd="0" presId="urn:microsoft.com/office/officeart/2008/layout/LinedList"/>
    <dgm:cxn modelId="{D612CD36-29B5-7846-B70D-FF334BD3EAE7}" type="presOf" srcId="{C1727442-EB78-5B48-8AEB-E61700AE50C7}" destId="{945E0DD4-B8A3-6E43-9AA8-D2EDE9033084}" srcOrd="0" destOrd="0" presId="urn:microsoft.com/office/officeart/2008/layout/LinedList"/>
    <dgm:cxn modelId="{00140907-DE89-D34C-9815-3FD27591499E}" srcId="{FB941264-355A-7747-A7ED-F5EF827094E9}" destId="{EB847612-B919-544A-8B9A-99B7A76B63C2}" srcOrd="3" destOrd="0" parTransId="{FFD29112-ECC6-FC40-B6C1-B93B82C3C802}" sibTransId="{24EDF2C2-1F73-0143-A03D-7DC29454B08E}"/>
    <dgm:cxn modelId="{A430BE45-278C-B040-BDA5-04D7854251B5}" type="presOf" srcId="{EE1A39C1-9500-544F-861C-0FD1E49C19DE}" destId="{BB5E1E95-81FF-BE45-B360-7D374B42FC5C}" srcOrd="0" destOrd="0" presId="urn:microsoft.com/office/officeart/2008/layout/LinedList"/>
    <dgm:cxn modelId="{82517783-D5B6-3146-B08D-2B013B793AAF}" type="presOf" srcId="{EBB5D597-E6CB-A941-95E2-368CDD2448F8}" destId="{FB9BB6C9-6A9A-CB40-B602-3C4D4560B12B}" srcOrd="0" destOrd="0" presId="urn:microsoft.com/office/officeart/2008/layout/LinedList"/>
    <dgm:cxn modelId="{3625859F-6C79-CA48-9BC5-5B70264E4FA8}" srcId="{FB941264-355A-7747-A7ED-F5EF827094E9}" destId="{779153A9-27ED-894C-AFDF-D30DCA0C8B75}" srcOrd="2" destOrd="0" parTransId="{E2C09134-4D43-2E46-AFB9-8AF470EAEED5}" sibTransId="{1FCD9BA1-BE61-CE45-BB8D-79A3C6788746}"/>
    <dgm:cxn modelId="{30636DF6-20A2-2A40-A0B9-731834DF8979}" srcId="{FB941264-355A-7747-A7ED-F5EF827094E9}" destId="{EBB5D597-E6CB-A941-95E2-368CDD2448F8}" srcOrd="0" destOrd="0" parTransId="{93CC28EA-BFE3-144A-BECC-2E7F26A2ECBC}" sibTransId="{90ACA5A4-195F-DA4D-A73C-72793F8EB7F6}"/>
    <dgm:cxn modelId="{A376BF33-C7AC-2A42-AB91-E40D80FDFCF4}" type="presOf" srcId="{EB847612-B919-544A-8B9A-99B7A76B63C2}" destId="{B5B7BC64-4241-D04F-8394-6276E46AF7CF}" srcOrd="0" destOrd="0" presId="urn:microsoft.com/office/officeart/2008/layout/LinedList"/>
    <dgm:cxn modelId="{6D450948-FBC6-1249-863D-4EBCAE79BB8F}" type="presParOf" srcId="{A2797CF5-E90C-424F-AEB4-D027C8E67903}" destId="{4036CC9C-2F3C-4C4C-ACDE-D3563BBADCFE}" srcOrd="0" destOrd="0" presId="urn:microsoft.com/office/officeart/2008/layout/LinedList"/>
    <dgm:cxn modelId="{DB326825-F8FC-6744-A56C-F44A00CCF75D}" type="presParOf" srcId="{A2797CF5-E90C-424F-AEB4-D027C8E67903}" destId="{F16FE315-63E2-704C-9A66-C74F88D22AAA}" srcOrd="1" destOrd="0" presId="urn:microsoft.com/office/officeart/2008/layout/LinedList"/>
    <dgm:cxn modelId="{FE8CA34B-914B-7F45-86F8-A321B3E485C3}" type="presParOf" srcId="{F16FE315-63E2-704C-9A66-C74F88D22AAA}" destId="{FB9BB6C9-6A9A-CB40-B602-3C4D4560B12B}" srcOrd="0" destOrd="0" presId="urn:microsoft.com/office/officeart/2008/layout/LinedList"/>
    <dgm:cxn modelId="{A27FB513-BF85-5946-BBBA-4FC837343680}" type="presParOf" srcId="{F16FE315-63E2-704C-9A66-C74F88D22AAA}" destId="{E7A04B54-A058-8D48-B894-7BE3EBD643BC}" srcOrd="1" destOrd="0" presId="urn:microsoft.com/office/officeart/2008/layout/LinedList"/>
    <dgm:cxn modelId="{5A47F449-60C7-AF4F-B5A9-168C0B109FC0}" type="presParOf" srcId="{A2797CF5-E90C-424F-AEB4-D027C8E67903}" destId="{1796D81B-2A70-B84D-BDC9-158649DA2B1A}" srcOrd="2" destOrd="0" presId="urn:microsoft.com/office/officeart/2008/layout/LinedList"/>
    <dgm:cxn modelId="{9394F592-A8A7-C944-8A65-16CDF88ED28F}" type="presParOf" srcId="{A2797CF5-E90C-424F-AEB4-D027C8E67903}" destId="{4CF86B84-51F6-404F-8330-9C450CA1DDE3}" srcOrd="3" destOrd="0" presId="urn:microsoft.com/office/officeart/2008/layout/LinedList"/>
    <dgm:cxn modelId="{583E3EF0-1676-1B48-8D67-8637F59D84F8}" type="presParOf" srcId="{4CF86B84-51F6-404F-8330-9C450CA1DDE3}" destId="{945E0DD4-B8A3-6E43-9AA8-D2EDE9033084}" srcOrd="0" destOrd="0" presId="urn:microsoft.com/office/officeart/2008/layout/LinedList"/>
    <dgm:cxn modelId="{70515BBA-E757-DC42-8D97-37121E3BE285}" type="presParOf" srcId="{4CF86B84-51F6-404F-8330-9C450CA1DDE3}" destId="{FBD2E87B-4C54-524E-8886-13DF508C2939}" srcOrd="1" destOrd="0" presId="urn:microsoft.com/office/officeart/2008/layout/LinedList"/>
    <dgm:cxn modelId="{2441DFBD-0D2F-1A43-8E05-1EE1A4D326B1}" type="presParOf" srcId="{A2797CF5-E90C-424F-AEB4-D027C8E67903}" destId="{CA289930-D85C-2F44-B906-021B0AA9466B}" srcOrd="4" destOrd="0" presId="urn:microsoft.com/office/officeart/2008/layout/LinedList"/>
    <dgm:cxn modelId="{6ABF53A3-A0BF-B147-823D-5B89FC8AF01A}" type="presParOf" srcId="{A2797CF5-E90C-424F-AEB4-D027C8E67903}" destId="{E44880D7-7168-EE46-81CB-AD37A35CF855}" srcOrd="5" destOrd="0" presId="urn:microsoft.com/office/officeart/2008/layout/LinedList"/>
    <dgm:cxn modelId="{03E20C77-8B7C-3847-9383-3A17D254A8A0}" type="presParOf" srcId="{E44880D7-7168-EE46-81CB-AD37A35CF855}" destId="{7F1C7A32-64ED-2E4C-9BD9-70C6F5F9B881}" srcOrd="0" destOrd="0" presId="urn:microsoft.com/office/officeart/2008/layout/LinedList"/>
    <dgm:cxn modelId="{7E975FA5-B865-7948-8C78-59291B478B7A}" type="presParOf" srcId="{E44880D7-7168-EE46-81CB-AD37A35CF855}" destId="{D0647B67-7B18-9640-98BA-B55C5E3792FC}" srcOrd="1" destOrd="0" presId="urn:microsoft.com/office/officeart/2008/layout/LinedList"/>
    <dgm:cxn modelId="{12DB5ACE-FFDA-2946-B25D-86E878932233}" type="presParOf" srcId="{A2797CF5-E90C-424F-AEB4-D027C8E67903}" destId="{5F3D8C7E-B012-204B-9840-6BC4C1E8E7D8}" srcOrd="6" destOrd="0" presId="urn:microsoft.com/office/officeart/2008/layout/LinedList"/>
    <dgm:cxn modelId="{F91819E7-644A-3B44-B35A-1772822E023F}" type="presParOf" srcId="{A2797CF5-E90C-424F-AEB4-D027C8E67903}" destId="{4655712C-7B7E-0F46-8917-5D105B53D988}" srcOrd="7" destOrd="0" presId="urn:microsoft.com/office/officeart/2008/layout/LinedList"/>
    <dgm:cxn modelId="{9615F99D-90AD-BD4E-AE80-93C0E19CDC4E}" type="presParOf" srcId="{4655712C-7B7E-0F46-8917-5D105B53D988}" destId="{B5B7BC64-4241-D04F-8394-6276E46AF7CF}" srcOrd="0" destOrd="0" presId="urn:microsoft.com/office/officeart/2008/layout/LinedList"/>
    <dgm:cxn modelId="{00D57E38-2A14-2442-9515-8AFF1F3470CB}" type="presParOf" srcId="{4655712C-7B7E-0F46-8917-5D105B53D988}" destId="{964F110D-28F0-384F-95B0-2F8598925E21}" srcOrd="1" destOrd="0" presId="urn:microsoft.com/office/officeart/2008/layout/LinedList"/>
    <dgm:cxn modelId="{1C308B5A-D7E3-F044-B1D5-390C4CB2F30A}" type="presParOf" srcId="{A2797CF5-E90C-424F-AEB4-D027C8E67903}" destId="{F015C59F-1D2C-2149-892F-BCDBF2EC9F2E}" srcOrd="8" destOrd="0" presId="urn:microsoft.com/office/officeart/2008/layout/LinedList"/>
    <dgm:cxn modelId="{71C2EACB-380F-DD4D-8BDE-0769AF08844A}" type="presParOf" srcId="{A2797CF5-E90C-424F-AEB4-D027C8E67903}" destId="{24FE271B-A7DA-D146-A1DB-6115E109880D}" srcOrd="9" destOrd="0" presId="urn:microsoft.com/office/officeart/2008/layout/LinedList"/>
    <dgm:cxn modelId="{E9ABB360-9582-A34A-B11A-311EFD886574}" type="presParOf" srcId="{24FE271B-A7DA-D146-A1DB-6115E109880D}" destId="{BB5E1E95-81FF-BE45-B360-7D374B42FC5C}" srcOrd="0" destOrd="0" presId="urn:microsoft.com/office/officeart/2008/layout/LinedList"/>
    <dgm:cxn modelId="{3DE5D0A6-AD38-5346-B3EE-5D66423DCFA9}" type="presParOf" srcId="{24FE271B-A7DA-D146-A1DB-6115E109880D}" destId="{ED5B63A4-D33A-7946-B93B-2765A8493AE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3DBD7C-8FF2-4621-AA38-8251AB17FE37}"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tr-TR"/>
        </a:p>
      </dgm:t>
    </dgm:pt>
    <dgm:pt modelId="{60A6DC4B-C576-445A-BDE6-9FF44A872F52}">
      <dgm:prSet phldrT="[Metin]"/>
      <dgm:spPr/>
      <dgm:t>
        <a:bodyPr/>
        <a:lstStyle/>
        <a:p>
          <a:r>
            <a:rPr lang="tr-TR" dirty="0"/>
            <a:t>… izlenmektedir.</a:t>
          </a:r>
        </a:p>
        <a:p>
          <a:r>
            <a:rPr lang="tr-TR" dirty="0"/>
            <a:t>… değerlendirilmektedir.</a:t>
          </a:r>
        </a:p>
        <a:p>
          <a:r>
            <a:rPr lang="tr-TR" dirty="0"/>
            <a:t>…. İyileştirilme faaliyetleri yürütülmektedir.</a:t>
          </a:r>
        </a:p>
      </dgm:t>
    </dgm:pt>
    <dgm:pt modelId="{950AF529-9F43-4416-9DA7-224010E8CDAA}" type="parTrans" cxnId="{58060F93-4908-4DEB-B9A4-1DEC505AE80C}">
      <dgm:prSet/>
      <dgm:spPr/>
      <dgm:t>
        <a:bodyPr/>
        <a:lstStyle/>
        <a:p>
          <a:endParaRPr lang="tr-TR"/>
        </a:p>
      </dgm:t>
    </dgm:pt>
    <dgm:pt modelId="{630F5C91-CF65-4353-9E9A-1D6476D35BCF}" type="sibTrans" cxnId="{58060F93-4908-4DEB-B9A4-1DEC505AE80C}">
      <dgm:prSet/>
      <dgm:spPr/>
      <dgm:t>
        <a:bodyPr/>
        <a:lstStyle/>
        <a:p>
          <a:endParaRPr lang="tr-TR"/>
        </a:p>
      </dgm:t>
    </dgm:pt>
    <dgm:pt modelId="{3A743B0C-DED6-4400-B42F-C8F79B4FC6FD}">
      <dgm:prSet phldrT="[Metin]" custT="1"/>
      <dgm:spPr/>
      <dgm:t>
        <a:bodyPr/>
        <a:lstStyle/>
        <a:p>
          <a:r>
            <a:rPr lang="tr-TR" sz="1600" dirty="0">
              <a:solidFill>
                <a:schemeClr val="tx1"/>
              </a:solidFill>
            </a:rPr>
            <a:t>Analiz raporları</a:t>
          </a:r>
        </a:p>
      </dgm:t>
    </dgm:pt>
    <dgm:pt modelId="{4D6E471B-F3CE-4E14-A972-6C063DF28D0B}" type="parTrans" cxnId="{52F889EB-132A-488D-A68B-257841AC6364}">
      <dgm:prSet/>
      <dgm:spPr/>
      <dgm:t>
        <a:bodyPr/>
        <a:lstStyle/>
        <a:p>
          <a:endParaRPr lang="tr-TR"/>
        </a:p>
      </dgm:t>
    </dgm:pt>
    <dgm:pt modelId="{9A791C11-7F01-42F1-BC15-D4247445E10C}" type="sibTrans" cxnId="{52F889EB-132A-488D-A68B-257841AC6364}">
      <dgm:prSet/>
      <dgm:spPr/>
      <dgm:t>
        <a:bodyPr/>
        <a:lstStyle/>
        <a:p>
          <a:endParaRPr lang="tr-TR"/>
        </a:p>
      </dgm:t>
    </dgm:pt>
    <dgm:pt modelId="{36DB6E9F-3578-4EE3-B99C-A4C98318826C}">
      <dgm:prSet phldrT="[Metin]"/>
      <dgm:spPr/>
      <dgm:t>
        <a:bodyPr/>
        <a:lstStyle/>
        <a:p>
          <a:r>
            <a:rPr lang="tr-TR" dirty="0"/>
            <a:t>…. planlanmaktadır.</a:t>
          </a:r>
        </a:p>
      </dgm:t>
    </dgm:pt>
    <dgm:pt modelId="{6ECEA1F4-124F-4E17-A49F-7BD88AC003D5}" type="parTrans" cxnId="{D98387BD-DBC3-4D05-AD21-619812D60A35}">
      <dgm:prSet/>
      <dgm:spPr/>
      <dgm:t>
        <a:bodyPr/>
        <a:lstStyle/>
        <a:p>
          <a:endParaRPr lang="tr-TR"/>
        </a:p>
      </dgm:t>
    </dgm:pt>
    <dgm:pt modelId="{1C847DEF-26C7-4044-A946-7DD7480471C9}" type="sibTrans" cxnId="{D98387BD-DBC3-4D05-AD21-619812D60A35}">
      <dgm:prSet/>
      <dgm:spPr/>
      <dgm:t>
        <a:bodyPr/>
        <a:lstStyle/>
        <a:p>
          <a:endParaRPr lang="tr-TR"/>
        </a:p>
      </dgm:t>
    </dgm:pt>
    <dgm:pt modelId="{9C6FC9BD-EE91-4ADE-816B-C90ADAD78FCC}">
      <dgm:prSet phldrT="[Metin]" custT="1"/>
      <dgm:spPr/>
      <dgm:t>
        <a:bodyPr/>
        <a:lstStyle/>
        <a:p>
          <a:r>
            <a:rPr lang="tr-TR" sz="1600" dirty="0"/>
            <a:t>Alt ölçüte ilişkin plan (Stratejik Plan, Eylem Planı vs.)</a:t>
          </a:r>
        </a:p>
      </dgm:t>
    </dgm:pt>
    <dgm:pt modelId="{420D4BD1-60CB-4A7D-9CF8-91F1CAF42540}" type="parTrans" cxnId="{27A1E6B6-A8BF-463C-B804-EB044AAC85B5}">
      <dgm:prSet/>
      <dgm:spPr/>
      <dgm:t>
        <a:bodyPr/>
        <a:lstStyle/>
        <a:p>
          <a:endParaRPr lang="tr-TR"/>
        </a:p>
      </dgm:t>
    </dgm:pt>
    <dgm:pt modelId="{B2F6D8D4-D5C3-4783-984A-1F804DD2D6CE}" type="sibTrans" cxnId="{27A1E6B6-A8BF-463C-B804-EB044AAC85B5}">
      <dgm:prSet/>
      <dgm:spPr/>
      <dgm:t>
        <a:bodyPr/>
        <a:lstStyle/>
        <a:p>
          <a:endParaRPr lang="tr-TR"/>
        </a:p>
      </dgm:t>
    </dgm:pt>
    <dgm:pt modelId="{693D2885-64BC-47A9-B4C9-C159E11C13EF}">
      <dgm:prSet phldrT="[Metin]"/>
      <dgm:spPr/>
      <dgm:t>
        <a:bodyPr/>
        <a:lstStyle/>
        <a:p>
          <a:r>
            <a:rPr lang="tr-TR" dirty="0"/>
            <a:t>… uygulanmaktadır.</a:t>
          </a:r>
        </a:p>
      </dgm:t>
    </dgm:pt>
    <dgm:pt modelId="{455216DC-C91F-4290-AA54-330225932E12}" type="parTrans" cxnId="{39BBA270-C2DD-4C18-8087-F9F3537CEDFC}">
      <dgm:prSet/>
      <dgm:spPr/>
      <dgm:t>
        <a:bodyPr/>
        <a:lstStyle/>
        <a:p>
          <a:endParaRPr lang="tr-TR"/>
        </a:p>
      </dgm:t>
    </dgm:pt>
    <dgm:pt modelId="{54A510B5-A83A-406A-96E1-D143D1CE4E7A}" type="sibTrans" cxnId="{39BBA270-C2DD-4C18-8087-F9F3537CEDFC}">
      <dgm:prSet/>
      <dgm:spPr/>
      <dgm:t>
        <a:bodyPr/>
        <a:lstStyle/>
        <a:p>
          <a:endParaRPr lang="tr-TR"/>
        </a:p>
      </dgm:t>
    </dgm:pt>
    <dgm:pt modelId="{44F369E0-61E4-4F9C-AEA5-5629BB6ADB71}">
      <dgm:prSet phldrT="[Metin]" custT="1"/>
      <dgm:spPr/>
      <dgm:t>
        <a:bodyPr/>
        <a:lstStyle/>
        <a:p>
          <a:r>
            <a:rPr lang="tr-TR" sz="1600" dirty="0"/>
            <a:t>Süreç tanımı</a:t>
          </a:r>
        </a:p>
      </dgm:t>
    </dgm:pt>
    <dgm:pt modelId="{84C8500A-068C-4ED5-A8ED-F815B31FED16}" type="parTrans" cxnId="{A02E1BC2-1882-4C59-8A7D-F03B100181D3}">
      <dgm:prSet/>
      <dgm:spPr/>
      <dgm:t>
        <a:bodyPr/>
        <a:lstStyle/>
        <a:p>
          <a:endParaRPr lang="tr-TR"/>
        </a:p>
      </dgm:t>
    </dgm:pt>
    <dgm:pt modelId="{3A4872C0-6426-489C-803E-D9734B861D21}" type="sibTrans" cxnId="{A02E1BC2-1882-4C59-8A7D-F03B100181D3}">
      <dgm:prSet/>
      <dgm:spPr/>
      <dgm:t>
        <a:bodyPr/>
        <a:lstStyle/>
        <a:p>
          <a:endParaRPr lang="tr-TR"/>
        </a:p>
      </dgm:t>
    </dgm:pt>
    <dgm:pt modelId="{59FAF7F1-DBF0-4413-99B5-BAD53B7D647A}">
      <dgm:prSet phldrT="[Metin]"/>
      <dgm:spPr/>
      <dgm:t>
        <a:bodyPr/>
        <a:lstStyle/>
        <a:p>
          <a:r>
            <a:rPr lang="tr-TR" dirty="0"/>
            <a:t>…. ölçülmektedir.</a:t>
          </a:r>
        </a:p>
      </dgm:t>
    </dgm:pt>
    <dgm:pt modelId="{219085A4-D681-41F8-97F1-6CB312F1A7A6}" type="parTrans" cxnId="{E41B795A-5F5C-4922-BC1A-B0A5A4548BA1}">
      <dgm:prSet/>
      <dgm:spPr/>
      <dgm:t>
        <a:bodyPr/>
        <a:lstStyle/>
        <a:p>
          <a:endParaRPr lang="tr-TR"/>
        </a:p>
      </dgm:t>
    </dgm:pt>
    <dgm:pt modelId="{11246DE6-3F2A-45AF-AB1F-7CC8B42C4357}" type="sibTrans" cxnId="{E41B795A-5F5C-4922-BC1A-B0A5A4548BA1}">
      <dgm:prSet/>
      <dgm:spPr/>
      <dgm:t>
        <a:bodyPr/>
        <a:lstStyle/>
        <a:p>
          <a:endParaRPr lang="tr-TR"/>
        </a:p>
      </dgm:t>
    </dgm:pt>
    <dgm:pt modelId="{EA7B7A4B-FAEE-4323-A628-D6829F0856CB}">
      <dgm:prSet phldrT="[Metin]" custT="1"/>
      <dgm:spPr/>
      <dgm:t>
        <a:bodyPr/>
        <a:lstStyle/>
        <a:p>
          <a:r>
            <a:rPr lang="tr-TR" sz="1600" dirty="0"/>
            <a:t>Anket vb. ölçüm araçları ve anket sonuçları</a:t>
          </a:r>
          <a:endParaRPr lang="tr-TR" sz="1600" dirty="0">
            <a:solidFill>
              <a:schemeClr val="tx1"/>
            </a:solidFill>
          </a:endParaRPr>
        </a:p>
      </dgm:t>
    </dgm:pt>
    <dgm:pt modelId="{C07DE86B-66B5-4FDD-AD1C-BD4206BCACE5}" type="parTrans" cxnId="{E2D4CF15-C0F6-44F9-9E85-167FC5623A43}">
      <dgm:prSet/>
      <dgm:spPr/>
      <dgm:t>
        <a:bodyPr/>
        <a:lstStyle/>
        <a:p>
          <a:endParaRPr lang="tr-TR"/>
        </a:p>
      </dgm:t>
    </dgm:pt>
    <dgm:pt modelId="{BC7ABDF3-B0B2-4C06-A739-3890E17C0515}" type="sibTrans" cxnId="{E2D4CF15-C0F6-44F9-9E85-167FC5623A43}">
      <dgm:prSet/>
      <dgm:spPr/>
      <dgm:t>
        <a:bodyPr/>
        <a:lstStyle/>
        <a:p>
          <a:endParaRPr lang="tr-TR"/>
        </a:p>
      </dgm:t>
    </dgm:pt>
    <dgm:pt modelId="{491CE3B6-F856-4A4D-8B10-89B13F1DDF17}">
      <dgm:prSet phldrT="[Metin]" custT="1"/>
      <dgm:spPr/>
      <dgm:t>
        <a:bodyPr/>
        <a:lstStyle/>
        <a:p>
          <a:r>
            <a:rPr lang="tr-TR" sz="1600" dirty="0"/>
            <a:t>İş akış şemaları (Uygulamaya ilişkin kanıtlar verilmelidir)</a:t>
          </a:r>
        </a:p>
      </dgm:t>
    </dgm:pt>
    <dgm:pt modelId="{845698B8-01F1-4B0B-9131-3221813755A2}" type="parTrans" cxnId="{E4EEDA63-2EBB-4E85-A8E1-B709961C852F}">
      <dgm:prSet/>
      <dgm:spPr/>
      <dgm:t>
        <a:bodyPr/>
        <a:lstStyle/>
        <a:p>
          <a:endParaRPr lang="tr-TR"/>
        </a:p>
      </dgm:t>
    </dgm:pt>
    <dgm:pt modelId="{33347BA6-5181-4F7E-9E48-86C1BB61F63D}" type="sibTrans" cxnId="{E4EEDA63-2EBB-4E85-A8E1-B709961C852F}">
      <dgm:prSet/>
      <dgm:spPr/>
      <dgm:t>
        <a:bodyPr/>
        <a:lstStyle/>
        <a:p>
          <a:endParaRPr lang="tr-TR"/>
        </a:p>
      </dgm:t>
    </dgm:pt>
    <dgm:pt modelId="{C8072EAE-6735-4FE0-B9D1-CDC828FB5413}">
      <dgm:prSet phldrT="[Metin]" custT="1"/>
      <dgm:spPr/>
      <dgm:t>
        <a:bodyPr/>
        <a:lstStyle/>
        <a:p>
          <a:r>
            <a:rPr lang="tr-TR" sz="1600" dirty="0">
              <a:solidFill>
                <a:schemeClr val="tx1"/>
              </a:solidFill>
            </a:rPr>
            <a:t>Yapılan iyileştirmelerin listesi (Anket ve Rapor vb. sonuçlarına göre eylem yapılmalıdır.)</a:t>
          </a:r>
        </a:p>
      </dgm:t>
    </dgm:pt>
    <dgm:pt modelId="{851CE9B8-B060-4311-A01E-ACCF4AC50AC6}" type="parTrans" cxnId="{C1B5E922-A5E4-4080-B817-EE4996034192}">
      <dgm:prSet/>
      <dgm:spPr/>
      <dgm:t>
        <a:bodyPr/>
        <a:lstStyle/>
        <a:p>
          <a:endParaRPr lang="tr-TR"/>
        </a:p>
      </dgm:t>
    </dgm:pt>
    <dgm:pt modelId="{9D0FF761-6E2B-4344-8201-DB857FAAFCF5}" type="sibTrans" cxnId="{C1B5E922-A5E4-4080-B817-EE4996034192}">
      <dgm:prSet/>
      <dgm:spPr/>
      <dgm:t>
        <a:bodyPr/>
        <a:lstStyle/>
        <a:p>
          <a:endParaRPr lang="tr-TR"/>
        </a:p>
      </dgm:t>
    </dgm:pt>
    <dgm:pt modelId="{6D4ACAEE-6647-4F43-945B-FDBFD23DFDD1}">
      <dgm:prSet phldrT="[Metin]" custT="1"/>
      <dgm:spPr/>
      <dgm:t>
        <a:bodyPr/>
        <a:lstStyle/>
        <a:p>
          <a:r>
            <a:rPr lang="tr-TR" sz="1600" dirty="0">
              <a:solidFill>
                <a:schemeClr val="tx1"/>
              </a:solidFill>
            </a:rPr>
            <a:t> Değerlendirme raporları</a:t>
          </a:r>
        </a:p>
      </dgm:t>
    </dgm:pt>
    <dgm:pt modelId="{F0BAA62C-AB8A-453C-9FBA-E532F17AEE64}" type="parTrans" cxnId="{DEBA6ADA-DCB5-414A-960F-93AC103A7FCC}">
      <dgm:prSet/>
      <dgm:spPr/>
      <dgm:t>
        <a:bodyPr/>
        <a:lstStyle/>
        <a:p>
          <a:endParaRPr lang="tr-TR"/>
        </a:p>
      </dgm:t>
    </dgm:pt>
    <dgm:pt modelId="{75856E1E-F5D8-41BF-9C68-DF55FA743091}" type="sibTrans" cxnId="{DEBA6ADA-DCB5-414A-960F-93AC103A7FCC}">
      <dgm:prSet/>
      <dgm:spPr/>
      <dgm:t>
        <a:bodyPr/>
        <a:lstStyle/>
        <a:p>
          <a:endParaRPr lang="tr-TR"/>
        </a:p>
      </dgm:t>
    </dgm:pt>
    <dgm:pt modelId="{E28185DD-F235-4BD0-A3D4-3A940E934BF3}">
      <dgm:prSet phldrT="[Metin]" custT="1"/>
      <dgm:spPr/>
      <dgm:t>
        <a:bodyPr/>
        <a:lstStyle/>
        <a:p>
          <a:r>
            <a:rPr lang="tr-TR" sz="1600" dirty="0">
              <a:solidFill>
                <a:schemeClr val="tx1"/>
              </a:solidFill>
            </a:rPr>
            <a:t>Performans Göstergeleri </a:t>
          </a:r>
        </a:p>
      </dgm:t>
    </dgm:pt>
    <dgm:pt modelId="{171982C9-BB22-476A-B5AC-E4C8661E3F03}" type="parTrans" cxnId="{C12ADA98-4970-475F-B384-A1C13B618B35}">
      <dgm:prSet/>
      <dgm:spPr/>
      <dgm:t>
        <a:bodyPr/>
        <a:lstStyle/>
        <a:p>
          <a:endParaRPr lang="tr-TR"/>
        </a:p>
      </dgm:t>
    </dgm:pt>
    <dgm:pt modelId="{B407AEFF-456C-4283-8AB9-1A93A1F5E3FC}" type="sibTrans" cxnId="{C12ADA98-4970-475F-B384-A1C13B618B35}">
      <dgm:prSet/>
      <dgm:spPr/>
      <dgm:t>
        <a:bodyPr/>
        <a:lstStyle/>
        <a:p>
          <a:endParaRPr lang="tr-TR"/>
        </a:p>
      </dgm:t>
    </dgm:pt>
    <dgm:pt modelId="{2C0595AE-2C38-4282-9D2F-4FF7B1CAD312}" type="pres">
      <dgm:prSet presAssocID="{873DBD7C-8FF2-4621-AA38-8251AB17FE37}" presName="cycleMatrixDiagram" presStyleCnt="0">
        <dgm:presLayoutVars>
          <dgm:chMax val="1"/>
          <dgm:dir/>
          <dgm:animLvl val="lvl"/>
          <dgm:resizeHandles val="exact"/>
        </dgm:presLayoutVars>
      </dgm:prSet>
      <dgm:spPr/>
      <dgm:t>
        <a:bodyPr/>
        <a:lstStyle/>
        <a:p>
          <a:endParaRPr lang="en-US"/>
        </a:p>
      </dgm:t>
    </dgm:pt>
    <dgm:pt modelId="{5DF7F6E8-1523-4CF5-AEDA-39A50280B7E5}" type="pres">
      <dgm:prSet presAssocID="{873DBD7C-8FF2-4621-AA38-8251AB17FE37}" presName="children" presStyleCnt="0"/>
      <dgm:spPr/>
    </dgm:pt>
    <dgm:pt modelId="{F87276EB-8FAC-47A6-A070-C335E1095315}" type="pres">
      <dgm:prSet presAssocID="{873DBD7C-8FF2-4621-AA38-8251AB17FE37}" presName="child1group" presStyleCnt="0"/>
      <dgm:spPr/>
    </dgm:pt>
    <dgm:pt modelId="{93A92456-2E9E-454D-A734-20FDBADF1E0D}" type="pres">
      <dgm:prSet presAssocID="{873DBD7C-8FF2-4621-AA38-8251AB17FE37}" presName="child1" presStyleLbl="bgAcc1" presStyleIdx="0" presStyleCnt="4" custScaleX="138977" custLinFactNeighborX="-9503" custLinFactNeighborY="-638"/>
      <dgm:spPr/>
      <dgm:t>
        <a:bodyPr/>
        <a:lstStyle/>
        <a:p>
          <a:endParaRPr lang="en-US"/>
        </a:p>
      </dgm:t>
    </dgm:pt>
    <dgm:pt modelId="{1A6C97D1-9879-40D0-ADC5-5AADBC4D6519}" type="pres">
      <dgm:prSet presAssocID="{873DBD7C-8FF2-4621-AA38-8251AB17FE37}" presName="child1Text" presStyleLbl="bgAcc1" presStyleIdx="0" presStyleCnt="4">
        <dgm:presLayoutVars>
          <dgm:bulletEnabled val="1"/>
        </dgm:presLayoutVars>
      </dgm:prSet>
      <dgm:spPr/>
      <dgm:t>
        <a:bodyPr/>
        <a:lstStyle/>
        <a:p>
          <a:endParaRPr lang="en-US"/>
        </a:p>
      </dgm:t>
    </dgm:pt>
    <dgm:pt modelId="{A04A7B9C-D58A-4B16-A06B-338F563EB47B}" type="pres">
      <dgm:prSet presAssocID="{873DBD7C-8FF2-4621-AA38-8251AB17FE37}" presName="child2group" presStyleCnt="0"/>
      <dgm:spPr/>
    </dgm:pt>
    <dgm:pt modelId="{9009DDB2-660C-4AF8-AE06-D5BE855F8459}" type="pres">
      <dgm:prSet presAssocID="{873DBD7C-8FF2-4621-AA38-8251AB17FE37}" presName="child2" presStyleLbl="bgAcc1" presStyleIdx="1" presStyleCnt="4" custLinFactNeighborX="26856" custLinFactNeighborY="1276"/>
      <dgm:spPr/>
      <dgm:t>
        <a:bodyPr/>
        <a:lstStyle/>
        <a:p>
          <a:endParaRPr lang="en-US"/>
        </a:p>
      </dgm:t>
    </dgm:pt>
    <dgm:pt modelId="{80DF475D-4AC2-4FE5-9A91-81EDC4606706}" type="pres">
      <dgm:prSet presAssocID="{873DBD7C-8FF2-4621-AA38-8251AB17FE37}" presName="child2Text" presStyleLbl="bgAcc1" presStyleIdx="1" presStyleCnt="4">
        <dgm:presLayoutVars>
          <dgm:bulletEnabled val="1"/>
        </dgm:presLayoutVars>
      </dgm:prSet>
      <dgm:spPr/>
      <dgm:t>
        <a:bodyPr/>
        <a:lstStyle/>
        <a:p>
          <a:endParaRPr lang="en-US"/>
        </a:p>
      </dgm:t>
    </dgm:pt>
    <dgm:pt modelId="{0F15D28E-2E94-4F16-A7DE-BAF50E831994}" type="pres">
      <dgm:prSet presAssocID="{873DBD7C-8FF2-4621-AA38-8251AB17FE37}" presName="child3group" presStyleCnt="0"/>
      <dgm:spPr/>
    </dgm:pt>
    <dgm:pt modelId="{D46BF0C6-E972-4A94-92F2-4BD0023A8FF2}" type="pres">
      <dgm:prSet presAssocID="{873DBD7C-8FF2-4621-AA38-8251AB17FE37}" presName="child3" presStyleLbl="bgAcc1" presStyleIdx="2" presStyleCnt="4" custScaleX="120841" custLinFactNeighborX="15700" custLinFactNeighborY="4465"/>
      <dgm:spPr/>
      <dgm:t>
        <a:bodyPr/>
        <a:lstStyle/>
        <a:p>
          <a:endParaRPr lang="en-US"/>
        </a:p>
      </dgm:t>
    </dgm:pt>
    <dgm:pt modelId="{7EB69181-2409-49F1-952D-1503F0D19BF0}" type="pres">
      <dgm:prSet presAssocID="{873DBD7C-8FF2-4621-AA38-8251AB17FE37}" presName="child3Text" presStyleLbl="bgAcc1" presStyleIdx="2" presStyleCnt="4">
        <dgm:presLayoutVars>
          <dgm:bulletEnabled val="1"/>
        </dgm:presLayoutVars>
      </dgm:prSet>
      <dgm:spPr/>
      <dgm:t>
        <a:bodyPr/>
        <a:lstStyle/>
        <a:p>
          <a:endParaRPr lang="en-US"/>
        </a:p>
      </dgm:t>
    </dgm:pt>
    <dgm:pt modelId="{A9CD3E5F-3393-4002-8137-986B4E39CA2E}" type="pres">
      <dgm:prSet presAssocID="{873DBD7C-8FF2-4621-AA38-8251AB17FE37}" presName="child4group" presStyleCnt="0"/>
      <dgm:spPr/>
    </dgm:pt>
    <dgm:pt modelId="{894BCB52-B561-461C-B550-04457970A94C}" type="pres">
      <dgm:prSet presAssocID="{873DBD7C-8FF2-4621-AA38-8251AB17FE37}" presName="child4" presStyleLbl="bgAcc1" presStyleIdx="3" presStyleCnt="4" custLinFactNeighborX="-27682" custLinFactNeighborY="4465"/>
      <dgm:spPr/>
      <dgm:t>
        <a:bodyPr/>
        <a:lstStyle/>
        <a:p>
          <a:endParaRPr lang="en-US"/>
        </a:p>
      </dgm:t>
    </dgm:pt>
    <dgm:pt modelId="{EBDC6E2F-D5B4-4BD8-81AE-7410982042E5}" type="pres">
      <dgm:prSet presAssocID="{873DBD7C-8FF2-4621-AA38-8251AB17FE37}" presName="child4Text" presStyleLbl="bgAcc1" presStyleIdx="3" presStyleCnt="4">
        <dgm:presLayoutVars>
          <dgm:bulletEnabled val="1"/>
        </dgm:presLayoutVars>
      </dgm:prSet>
      <dgm:spPr/>
      <dgm:t>
        <a:bodyPr/>
        <a:lstStyle/>
        <a:p>
          <a:endParaRPr lang="en-US"/>
        </a:p>
      </dgm:t>
    </dgm:pt>
    <dgm:pt modelId="{F0FA0DBD-A996-487B-8002-0C658AE36258}" type="pres">
      <dgm:prSet presAssocID="{873DBD7C-8FF2-4621-AA38-8251AB17FE37}" presName="childPlaceholder" presStyleCnt="0"/>
      <dgm:spPr/>
    </dgm:pt>
    <dgm:pt modelId="{CF027AF6-05A0-4A2F-AA78-6967593FFA57}" type="pres">
      <dgm:prSet presAssocID="{873DBD7C-8FF2-4621-AA38-8251AB17FE37}" presName="circle" presStyleCnt="0"/>
      <dgm:spPr/>
    </dgm:pt>
    <dgm:pt modelId="{BD9A8D06-DF20-4F95-8616-9FE2C4CB0705}" type="pres">
      <dgm:prSet presAssocID="{873DBD7C-8FF2-4621-AA38-8251AB17FE37}" presName="quadrant1" presStyleLbl="node1" presStyleIdx="0" presStyleCnt="4">
        <dgm:presLayoutVars>
          <dgm:chMax val="1"/>
          <dgm:bulletEnabled val="1"/>
        </dgm:presLayoutVars>
      </dgm:prSet>
      <dgm:spPr/>
      <dgm:t>
        <a:bodyPr/>
        <a:lstStyle/>
        <a:p>
          <a:endParaRPr lang="en-US"/>
        </a:p>
      </dgm:t>
    </dgm:pt>
    <dgm:pt modelId="{C1B00894-6E70-40B6-AFB3-9909672FC755}" type="pres">
      <dgm:prSet presAssocID="{873DBD7C-8FF2-4621-AA38-8251AB17FE37}" presName="quadrant2" presStyleLbl="node1" presStyleIdx="1" presStyleCnt="4">
        <dgm:presLayoutVars>
          <dgm:chMax val="1"/>
          <dgm:bulletEnabled val="1"/>
        </dgm:presLayoutVars>
      </dgm:prSet>
      <dgm:spPr/>
      <dgm:t>
        <a:bodyPr/>
        <a:lstStyle/>
        <a:p>
          <a:endParaRPr lang="en-US"/>
        </a:p>
      </dgm:t>
    </dgm:pt>
    <dgm:pt modelId="{3120142D-76FB-4B2B-A33E-ED627FAA8DEE}" type="pres">
      <dgm:prSet presAssocID="{873DBD7C-8FF2-4621-AA38-8251AB17FE37}" presName="quadrant3" presStyleLbl="node1" presStyleIdx="2" presStyleCnt="4">
        <dgm:presLayoutVars>
          <dgm:chMax val="1"/>
          <dgm:bulletEnabled val="1"/>
        </dgm:presLayoutVars>
      </dgm:prSet>
      <dgm:spPr/>
      <dgm:t>
        <a:bodyPr/>
        <a:lstStyle/>
        <a:p>
          <a:endParaRPr lang="en-US"/>
        </a:p>
      </dgm:t>
    </dgm:pt>
    <dgm:pt modelId="{CBAC78BF-D2A5-4390-81A0-C858586D6FD3}" type="pres">
      <dgm:prSet presAssocID="{873DBD7C-8FF2-4621-AA38-8251AB17FE37}" presName="quadrant4" presStyleLbl="node1" presStyleIdx="3" presStyleCnt="4">
        <dgm:presLayoutVars>
          <dgm:chMax val="1"/>
          <dgm:bulletEnabled val="1"/>
        </dgm:presLayoutVars>
      </dgm:prSet>
      <dgm:spPr/>
      <dgm:t>
        <a:bodyPr/>
        <a:lstStyle/>
        <a:p>
          <a:endParaRPr lang="en-US"/>
        </a:p>
      </dgm:t>
    </dgm:pt>
    <dgm:pt modelId="{FEA347BF-EBC7-4D51-A709-BF4785FD3B8B}" type="pres">
      <dgm:prSet presAssocID="{873DBD7C-8FF2-4621-AA38-8251AB17FE37}" presName="quadrantPlaceholder" presStyleCnt="0"/>
      <dgm:spPr/>
    </dgm:pt>
    <dgm:pt modelId="{4319C6C3-EF20-4AE2-9462-E31A1C8F0ECC}" type="pres">
      <dgm:prSet presAssocID="{873DBD7C-8FF2-4621-AA38-8251AB17FE37}" presName="center1" presStyleLbl="fgShp" presStyleIdx="0" presStyleCnt="2"/>
      <dgm:spPr/>
    </dgm:pt>
    <dgm:pt modelId="{F83B9A16-C91D-49D0-A46A-4922B5177751}" type="pres">
      <dgm:prSet presAssocID="{873DBD7C-8FF2-4621-AA38-8251AB17FE37}" presName="center2" presStyleLbl="fgShp" presStyleIdx="1" presStyleCnt="2"/>
      <dgm:spPr/>
    </dgm:pt>
  </dgm:ptLst>
  <dgm:cxnLst>
    <dgm:cxn modelId="{240DB1CB-B44B-4CAB-A123-C07818F51F69}" type="presOf" srcId="{491CE3B6-F856-4A4D-8B10-89B13F1DDF17}" destId="{D46BF0C6-E972-4A94-92F2-4BD0023A8FF2}" srcOrd="0" destOrd="1" presId="urn:microsoft.com/office/officeart/2005/8/layout/cycle4"/>
    <dgm:cxn modelId="{340EAB1B-9E78-49C7-A93A-30F1240799FF}" type="presOf" srcId="{C8072EAE-6735-4FE0-B9D1-CDC828FB5413}" destId="{93A92456-2E9E-454D-A734-20FDBADF1E0D}" srcOrd="0" destOrd="2" presId="urn:microsoft.com/office/officeart/2005/8/layout/cycle4"/>
    <dgm:cxn modelId="{4E65D8EE-24B3-4284-BE00-1A707030B560}" type="presOf" srcId="{3A743B0C-DED6-4400-B42F-C8F79B4FC6FD}" destId="{93A92456-2E9E-454D-A734-20FDBADF1E0D}" srcOrd="0" destOrd="0" presId="urn:microsoft.com/office/officeart/2005/8/layout/cycle4"/>
    <dgm:cxn modelId="{39BBA270-C2DD-4C18-8087-F9F3537CEDFC}" srcId="{873DBD7C-8FF2-4621-AA38-8251AB17FE37}" destId="{693D2885-64BC-47A9-B4C9-C159E11C13EF}" srcOrd="2" destOrd="0" parTransId="{455216DC-C91F-4290-AA54-330225932E12}" sibTransId="{54A510B5-A83A-406A-96E1-D143D1CE4E7A}"/>
    <dgm:cxn modelId="{5199087B-7C04-4FF5-BD07-B7B33170E23D}" type="presOf" srcId="{EA7B7A4B-FAEE-4323-A628-D6829F0856CB}" destId="{894BCB52-B561-461C-B550-04457970A94C}" srcOrd="0" destOrd="0" presId="urn:microsoft.com/office/officeart/2005/8/layout/cycle4"/>
    <dgm:cxn modelId="{2BB1DCA9-6608-4A41-8097-357771594668}" type="presOf" srcId="{44F369E0-61E4-4F9C-AEA5-5629BB6ADB71}" destId="{D46BF0C6-E972-4A94-92F2-4BD0023A8FF2}" srcOrd="0" destOrd="0" presId="urn:microsoft.com/office/officeart/2005/8/layout/cycle4"/>
    <dgm:cxn modelId="{D98387BD-DBC3-4D05-AD21-619812D60A35}" srcId="{873DBD7C-8FF2-4621-AA38-8251AB17FE37}" destId="{36DB6E9F-3578-4EE3-B99C-A4C98318826C}" srcOrd="1" destOrd="0" parTransId="{6ECEA1F4-124F-4E17-A49F-7BD88AC003D5}" sibTransId="{1C847DEF-26C7-4044-A946-7DD7480471C9}"/>
    <dgm:cxn modelId="{1CB2D658-5C82-45D4-9CD6-B2B55779893E}" type="presOf" srcId="{EA7B7A4B-FAEE-4323-A628-D6829F0856CB}" destId="{EBDC6E2F-D5B4-4BD8-81AE-7410982042E5}" srcOrd="1" destOrd="0" presId="urn:microsoft.com/office/officeart/2005/8/layout/cycle4"/>
    <dgm:cxn modelId="{E2D4CF15-C0F6-44F9-9E85-167FC5623A43}" srcId="{59FAF7F1-DBF0-4413-99B5-BAD53B7D647A}" destId="{EA7B7A4B-FAEE-4323-A628-D6829F0856CB}" srcOrd="0" destOrd="0" parTransId="{C07DE86B-66B5-4FDD-AD1C-BD4206BCACE5}" sibTransId="{BC7ABDF3-B0B2-4C06-A739-3890E17C0515}"/>
    <dgm:cxn modelId="{8A127F83-11D2-4A8F-B00F-C0A59B526F3A}" type="presOf" srcId="{E28185DD-F235-4BD0-A3D4-3A940E934BF3}" destId="{894BCB52-B561-461C-B550-04457970A94C}" srcOrd="0" destOrd="1" presId="urn:microsoft.com/office/officeart/2005/8/layout/cycle4"/>
    <dgm:cxn modelId="{B99F7E95-874F-4F76-8564-5705F5939201}" type="presOf" srcId="{9C6FC9BD-EE91-4ADE-816B-C90ADAD78FCC}" destId="{9009DDB2-660C-4AF8-AE06-D5BE855F8459}" srcOrd="0" destOrd="0" presId="urn:microsoft.com/office/officeart/2005/8/layout/cycle4"/>
    <dgm:cxn modelId="{7B23CBF0-61D5-4B70-9280-C2ACE2EBFE3D}" type="presOf" srcId="{6D4ACAEE-6647-4F43-945B-FDBFD23DFDD1}" destId="{93A92456-2E9E-454D-A734-20FDBADF1E0D}" srcOrd="0" destOrd="1" presId="urn:microsoft.com/office/officeart/2005/8/layout/cycle4"/>
    <dgm:cxn modelId="{58060F93-4908-4DEB-B9A4-1DEC505AE80C}" srcId="{873DBD7C-8FF2-4621-AA38-8251AB17FE37}" destId="{60A6DC4B-C576-445A-BDE6-9FF44A872F52}" srcOrd="0" destOrd="0" parTransId="{950AF529-9F43-4416-9DA7-224010E8CDAA}" sibTransId="{630F5C91-CF65-4353-9E9A-1D6476D35BCF}"/>
    <dgm:cxn modelId="{0FDEDCB2-5A31-44AB-97E3-57EB5040379E}" type="presOf" srcId="{9C6FC9BD-EE91-4ADE-816B-C90ADAD78FCC}" destId="{80DF475D-4AC2-4FE5-9A91-81EDC4606706}" srcOrd="1" destOrd="0" presId="urn:microsoft.com/office/officeart/2005/8/layout/cycle4"/>
    <dgm:cxn modelId="{83D5D48F-F4FC-4C22-854D-E429F03CF63B}" type="presOf" srcId="{59FAF7F1-DBF0-4413-99B5-BAD53B7D647A}" destId="{CBAC78BF-D2A5-4390-81A0-C858586D6FD3}" srcOrd="0" destOrd="0" presId="urn:microsoft.com/office/officeart/2005/8/layout/cycle4"/>
    <dgm:cxn modelId="{C58B108C-E5CC-4DD7-973C-72635AF07190}" type="presOf" srcId="{60A6DC4B-C576-445A-BDE6-9FF44A872F52}" destId="{BD9A8D06-DF20-4F95-8616-9FE2C4CB0705}" srcOrd="0" destOrd="0" presId="urn:microsoft.com/office/officeart/2005/8/layout/cycle4"/>
    <dgm:cxn modelId="{DEBA6ADA-DCB5-414A-960F-93AC103A7FCC}" srcId="{60A6DC4B-C576-445A-BDE6-9FF44A872F52}" destId="{6D4ACAEE-6647-4F43-945B-FDBFD23DFDD1}" srcOrd="1" destOrd="0" parTransId="{F0BAA62C-AB8A-453C-9FBA-E532F17AEE64}" sibTransId="{75856E1E-F5D8-41BF-9C68-DF55FA743091}"/>
    <dgm:cxn modelId="{27A1E6B6-A8BF-463C-B804-EB044AAC85B5}" srcId="{36DB6E9F-3578-4EE3-B99C-A4C98318826C}" destId="{9C6FC9BD-EE91-4ADE-816B-C90ADAD78FCC}" srcOrd="0" destOrd="0" parTransId="{420D4BD1-60CB-4A7D-9CF8-91F1CAF42540}" sibTransId="{B2F6D8D4-D5C3-4783-984A-1F804DD2D6CE}"/>
    <dgm:cxn modelId="{E303F5B9-656E-476E-91D8-1EFBA3D7BDC7}" type="presOf" srcId="{693D2885-64BC-47A9-B4C9-C159E11C13EF}" destId="{3120142D-76FB-4B2B-A33E-ED627FAA8DEE}" srcOrd="0" destOrd="0" presId="urn:microsoft.com/office/officeart/2005/8/layout/cycle4"/>
    <dgm:cxn modelId="{1DCDF5C9-1325-4753-A543-1BB81F791618}" type="presOf" srcId="{44F369E0-61E4-4F9C-AEA5-5629BB6ADB71}" destId="{7EB69181-2409-49F1-952D-1503F0D19BF0}" srcOrd="1" destOrd="0" presId="urn:microsoft.com/office/officeart/2005/8/layout/cycle4"/>
    <dgm:cxn modelId="{3D436A7A-548B-4A33-A2F3-7018E3166F00}" type="presOf" srcId="{873DBD7C-8FF2-4621-AA38-8251AB17FE37}" destId="{2C0595AE-2C38-4282-9D2F-4FF7B1CAD312}" srcOrd="0" destOrd="0" presId="urn:microsoft.com/office/officeart/2005/8/layout/cycle4"/>
    <dgm:cxn modelId="{91380228-5B7A-48A7-B1B5-430E7434B8C9}" type="presOf" srcId="{3A743B0C-DED6-4400-B42F-C8F79B4FC6FD}" destId="{1A6C97D1-9879-40D0-ADC5-5AADBC4D6519}" srcOrd="1" destOrd="0" presId="urn:microsoft.com/office/officeart/2005/8/layout/cycle4"/>
    <dgm:cxn modelId="{C12ADA98-4970-475F-B384-A1C13B618B35}" srcId="{59FAF7F1-DBF0-4413-99B5-BAD53B7D647A}" destId="{E28185DD-F235-4BD0-A3D4-3A940E934BF3}" srcOrd="1" destOrd="0" parTransId="{171982C9-BB22-476A-B5AC-E4C8661E3F03}" sibTransId="{B407AEFF-456C-4283-8AB9-1A93A1F5E3FC}"/>
    <dgm:cxn modelId="{12A8FEDA-A7D9-44CB-9A16-BA9D821EA1F9}" type="presOf" srcId="{C8072EAE-6735-4FE0-B9D1-CDC828FB5413}" destId="{1A6C97D1-9879-40D0-ADC5-5AADBC4D6519}" srcOrd="1" destOrd="2" presId="urn:microsoft.com/office/officeart/2005/8/layout/cycle4"/>
    <dgm:cxn modelId="{272D8B38-7B05-4401-B5B0-35F9B8FAEBE5}" type="presOf" srcId="{491CE3B6-F856-4A4D-8B10-89B13F1DDF17}" destId="{7EB69181-2409-49F1-952D-1503F0D19BF0}" srcOrd="1" destOrd="1" presId="urn:microsoft.com/office/officeart/2005/8/layout/cycle4"/>
    <dgm:cxn modelId="{E4EEDA63-2EBB-4E85-A8E1-B709961C852F}" srcId="{693D2885-64BC-47A9-B4C9-C159E11C13EF}" destId="{491CE3B6-F856-4A4D-8B10-89B13F1DDF17}" srcOrd="1" destOrd="0" parTransId="{845698B8-01F1-4B0B-9131-3221813755A2}" sibTransId="{33347BA6-5181-4F7E-9E48-86C1BB61F63D}"/>
    <dgm:cxn modelId="{A02E1BC2-1882-4C59-8A7D-F03B100181D3}" srcId="{693D2885-64BC-47A9-B4C9-C159E11C13EF}" destId="{44F369E0-61E4-4F9C-AEA5-5629BB6ADB71}" srcOrd="0" destOrd="0" parTransId="{84C8500A-068C-4ED5-A8ED-F815B31FED16}" sibTransId="{3A4872C0-6426-489C-803E-D9734B861D21}"/>
    <dgm:cxn modelId="{52F889EB-132A-488D-A68B-257841AC6364}" srcId="{60A6DC4B-C576-445A-BDE6-9FF44A872F52}" destId="{3A743B0C-DED6-4400-B42F-C8F79B4FC6FD}" srcOrd="0" destOrd="0" parTransId="{4D6E471B-F3CE-4E14-A972-6C063DF28D0B}" sibTransId="{9A791C11-7F01-42F1-BC15-D4247445E10C}"/>
    <dgm:cxn modelId="{2F46C8E9-5D4E-4830-91A6-F15D03A5D8E3}" type="presOf" srcId="{E28185DD-F235-4BD0-A3D4-3A940E934BF3}" destId="{EBDC6E2F-D5B4-4BD8-81AE-7410982042E5}" srcOrd="1" destOrd="1" presId="urn:microsoft.com/office/officeart/2005/8/layout/cycle4"/>
    <dgm:cxn modelId="{D0C4606B-FB08-4FED-B103-D2DAA6C3E23C}" type="presOf" srcId="{36DB6E9F-3578-4EE3-B99C-A4C98318826C}" destId="{C1B00894-6E70-40B6-AFB3-9909672FC755}" srcOrd="0" destOrd="0" presId="urn:microsoft.com/office/officeart/2005/8/layout/cycle4"/>
    <dgm:cxn modelId="{C1B5E922-A5E4-4080-B817-EE4996034192}" srcId="{60A6DC4B-C576-445A-BDE6-9FF44A872F52}" destId="{C8072EAE-6735-4FE0-B9D1-CDC828FB5413}" srcOrd="2" destOrd="0" parTransId="{851CE9B8-B060-4311-A01E-ACCF4AC50AC6}" sibTransId="{9D0FF761-6E2B-4344-8201-DB857FAAFCF5}"/>
    <dgm:cxn modelId="{E3F84BFE-0C24-4144-9465-F9994AFEC362}" type="presOf" srcId="{6D4ACAEE-6647-4F43-945B-FDBFD23DFDD1}" destId="{1A6C97D1-9879-40D0-ADC5-5AADBC4D6519}" srcOrd="1" destOrd="1" presId="urn:microsoft.com/office/officeart/2005/8/layout/cycle4"/>
    <dgm:cxn modelId="{E41B795A-5F5C-4922-BC1A-B0A5A4548BA1}" srcId="{873DBD7C-8FF2-4621-AA38-8251AB17FE37}" destId="{59FAF7F1-DBF0-4413-99B5-BAD53B7D647A}" srcOrd="3" destOrd="0" parTransId="{219085A4-D681-41F8-97F1-6CB312F1A7A6}" sibTransId="{11246DE6-3F2A-45AF-AB1F-7CC8B42C4357}"/>
    <dgm:cxn modelId="{AE9AC7F1-AA7A-4EB3-BDBA-4AED1F905C46}" type="presParOf" srcId="{2C0595AE-2C38-4282-9D2F-4FF7B1CAD312}" destId="{5DF7F6E8-1523-4CF5-AEDA-39A50280B7E5}" srcOrd="0" destOrd="0" presId="urn:microsoft.com/office/officeart/2005/8/layout/cycle4"/>
    <dgm:cxn modelId="{8B251734-87F3-4979-A7EC-1F525CCD4E76}" type="presParOf" srcId="{5DF7F6E8-1523-4CF5-AEDA-39A50280B7E5}" destId="{F87276EB-8FAC-47A6-A070-C335E1095315}" srcOrd="0" destOrd="0" presId="urn:microsoft.com/office/officeart/2005/8/layout/cycle4"/>
    <dgm:cxn modelId="{A0FEE56A-2A28-4AFF-956E-CB220333D62B}" type="presParOf" srcId="{F87276EB-8FAC-47A6-A070-C335E1095315}" destId="{93A92456-2E9E-454D-A734-20FDBADF1E0D}" srcOrd="0" destOrd="0" presId="urn:microsoft.com/office/officeart/2005/8/layout/cycle4"/>
    <dgm:cxn modelId="{F2AF1974-0CA2-4C98-957C-D9F8D1189E5F}" type="presParOf" srcId="{F87276EB-8FAC-47A6-A070-C335E1095315}" destId="{1A6C97D1-9879-40D0-ADC5-5AADBC4D6519}" srcOrd="1" destOrd="0" presId="urn:microsoft.com/office/officeart/2005/8/layout/cycle4"/>
    <dgm:cxn modelId="{BB50D012-E209-4F4B-B4D7-92A1B9B6CF71}" type="presParOf" srcId="{5DF7F6E8-1523-4CF5-AEDA-39A50280B7E5}" destId="{A04A7B9C-D58A-4B16-A06B-338F563EB47B}" srcOrd="1" destOrd="0" presId="urn:microsoft.com/office/officeart/2005/8/layout/cycle4"/>
    <dgm:cxn modelId="{30099BB1-4AB1-467F-B9C0-94C8CF36DA0F}" type="presParOf" srcId="{A04A7B9C-D58A-4B16-A06B-338F563EB47B}" destId="{9009DDB2-660C-4AF8-AE06-D5BE855F8459}" srcOrd="0" destOrd="0" presId="urn:microsoft.com/office/officeart/2005/8/layout/cycle4"/>
    <dgm:cxn modelId="{13CC1CAD-471A-4D43-BFA4-1AFEB060C195}" type="presParOf" srcId="{A04A7B9C-D58A-4B16-A06B-338F563EB47B}" destId="{80DF475D-4AC2-4FE5-9A91-81EDC4606706}" srcOrd="1" destOrd="0" presId="urn:microsoft.com/office/officeart/2005/8/layout/cycle4"/>
    <dgm:cxn modelId="{D29D9D9D-166E-4233-A9FE-CEE3804D811B}" type="presParOf" srcId="{5DF7F6E8-1523-4CF5-AEDA-39A50280B7E5}" destId="{0F15D28E-2E94-4F16-A7DE-BAF50E831994}" srcOrd="2" destOrd="0" presId="urn:microsoft.com/office/officeart/2005/8/layout/cycle4"/>
    <dgm:cxn modelId="{B53EA53D-30B5-40C9-8CA3-9FBC20907994}" type="presParOf" srcId="{0F15D28E-2E94-4F16-A7DE-BAF50E831994}" destId="{D46BF0C6-E972-4A94-92F2-4BD0023A8FF2}" srcOrd="0" destOrd="0" presId="urn:microsoft.com/office/officeart/2005/8/layout/cycle4"/>
    <dgm:cxn modelId="{15D7F490-E7BE-4CD1-BA88-24F1EE8142D1}" type="presParOf" srcId="{0F15D28E-2E94-4F16-A7DE-BAF50E831994}" destId="{7EB69181-2409-49F1-952D-1503F0D19BF0}" srcOrd="1" destOrd="0" presId="urn:microsoft.com/office/officeart/2005/8/layout/cycle4"/>
    <dgm:cxn modelId="{8F3EEDB5-4E3D-4798-8717-FB4703DD4EA1}" type="presParOf" srcId="{5DF7F6E8-1523-4CF5-AEDA-39A50280B7E5}" destId="{A9CD3E5F-3393-4002-8137-986B4E39CA2E}" srcOrd="3" destOrd="0" presId="urn:microsoft.com/office/officeart/2005/8/layout/cycle4"/>
    <dgm:cxn modelId="{06F06D02-AFF6-491D-B3E4-E3E1E71D3EA5}" type="presParOf" srcId="{A9CD3E5F-3393-4002-8137-986B4E39CA2E}" destId="{894BCB52-B561-461C-B550-04457970A94C}" srcOrd="0" destOrd="0" presId="urn:microsoft.com/office/officeart/2005/8/layout/cycle4"/>
    <dgm:cxn modelId="{AED85406-FE96-4571-BEC2-3F75269FCDAD}" type="presParOf" srcId="{A9CD3E5F-3393-4002-8137-986B4E39CA2E}" destId="{EBDC6E2F-D5B4-4BD8-81AE-7410982042E5}" srcOrd="1" destOrd="0" presId="urn:microsoft.com/office/officeart/2005/8/layout/cycle4"/>
    <dgm:cxn modelId="{27E9178A-9439-4F77-BA5B-3A89C39E82D3}" type="presParOf" srcId="{5DF7F6E8-1523-4CF5-AEDA-39A50280B7E5}" destId="{F0FA0DBD-A996-487B-8002-0C658AE36258}" srcOrd="4" destOrd="0" presId="urn:microsoft.com/office/officeart/2005/8/layout/cycle4"/>
    <dgm:cxn modelId="{E9BFC39E-587D-4AD5-8617-25E93E0B6120}" type="presParOf" srcId="{2C0595AE-2C38-4282-9D2F-4FF7B1CAD312}" destId="{CF027AF6-05A0-4A2F-AA78-6967593FFA57}" srcOrd="1" destOrd="0" presId="urn:microsoft.com/office/officeart/2005/8/layout/cycle4"/>
    <dgm:cxn modelId="{3B61E5F9-3666-4838-A8F5-33BBC92E7DC1}" type="presParOf" srcId="{CF027AF6-05A0-4A2F-AA78-6967593FFA57}" destId="{BD9A8D06-DF20-4F95-8616-9FE2C4CB0705}" srcOrd="0" destOrd="0" presId="urn:microsoft.com/office/officeart/2005/8/layout/cycle4"/>
    <dgm:cxn modelId="{10121B8E-C07B-4FFF-B3CE-115FBD147C0A}" type="presParOf" srcId="{CF027AF6-05A0-4A2F-AA78-6967593FFA57}" destId="{C1B00894-6E70-40B6-AFB3-9909672FC755}" srcOrd="1" destOrd="0" presId="urn:microsoft.com/office/officeart/2005/8/layout/cycle4"/>
    <dgm:cxn modelId="{DAF3ED5F-4B6D-45FD-95E4-7DE3F890A6D0}" type="presParOf" srcId="{CF027AF6-05A0-4A2F-AA78-6967593FFA57}" destId="{3120142D-76FB-4B2B-A33E-ED627FAA8DEE}" srcOrd="2" destOrd="0" presId="urn:microsoft.com/office/officeart/2005/8/layout/cycle4"/>
    <dgm:cxn modelId="{7E12B836-FA21-437A-9642-FD10DD2BBD4C}" type="presParOf" srcId="{CF027AF6-05A0-4A2F-AA78-6967593FFA57}" destId="{CBAC78BF-D2A5-4390-81A0-C858586D6FD3}" srcOrd="3" destOrd="0" presId="urn:microsoft.com/office/officeart/2005/8/layout/cycle4"/>
    <dgm:cxn modelId="{A7F0D0C3-2A03-438F-A48C-23E0B247BEF1}" type="presParOf" srcId="{CF027AF6-05A0-4A2F-AA78-6967593FFA57}" destId="{FEA347BF-EBC7-4D51-A709-BF4785FD3B8B}" srcOrd="4" destOrd="0" presId="urn:microsoft.com/office/officeart/2005/8/layout/cycle4"/>
    <dgm:cxn modelId="{A1E43669-7EE5-4454-83FC-E6CC1799C07B}" type="presParOf" srcId="{2C0595AE-2C38-4282-9D2F-4FF7B1CAD312}" destId="{4319C6C3-EF20-4AE2-9462-E31A1C8F0ECC}" srcOrd="2" destOrd="0" presId="urn:microsoft.com/office/officeart/2005/8/layout/cycle4"/>
    <dgm:cxn modelId="{A7BBE34E-C5CB-430E-BED8-7C741951AD56}" type="presParOf" srcId="{2C0595AE-2C38-4282-9D2F-4FF7B1CAD312}" destId="{F83B9A16-C91D-49D0-A46A-4922B5177751}"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084EC-93A2-034F-8437-6A4B621226CB}">
      <dsp:nvSpPr>
        <dsp:cNvPr id="0" name=""/>
        <dsp:cNvSpPr/>
      </dsp:nvSpPr>
      <dsp:spPr>
        <a:xfrm>
          <a:off x="0" y="0"/>
          <a:ext cx="3882811" cy="3882811"/>
        </a:xfrm>
        <a:prstGeom prst="pie">
          <a:avLst>
            <a:gd name="adj1" fmla="val 5400000"/>
            <a:gd name="adj2" fmla="val 1620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E3ED5EA-8CD9-214D-ADF4-CF4EC61C9768}">
      <dsp:nvSpPr>
        <dsp:cNvPr id="0" name=""/>
        <dsp:cNvSpPr/>
      </dsp:nvSpPr>
      <dsp:spPr>
        <a:xfrm>
          <a:off x="1941405" y="0"/>
          <a:ext cx="7536688" cy="3882811"/>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100000"/>
            </a:lnSpc>
            <a:spcBef>
              <a:spcPct val="0"/>
            </a:spcBef>
            <a:spcAft>
              <a:spcPct val="35000"/>
            </a:spcAft>
          </a:pPr>
          <a:r>
            <a:rPr lang="tr-TR" sz="1800" b="0" i="0" kern="1200" dirty="0">
              <a:latin typeface="Corbel" panose="020B0503020204020204" pitchFamily="34" charset="0"/>
            </a:rPr>
            <a:t>Kurum iç değerlendirme çalışmalarının en önemli çıktısıdır.</a:t>
          </a:r>
          <a:endParaRPr lang="tr-TR" sz="1800" b="0" kern="1200" dirty="0">
            <a:latin typeface="Corbel" panose="020B0503020204020204" pitchFamily="34" charset="0"/>
          </a:endParaRPr>
        </a:p>
      </dsp:txBody>
      <dsp:txXfrm>
        <a:off x="1941405" y="0"/>
        <a:ext cx="7536688" cy="621249"/>
      </dsp:txXfrm>
    </dsp:sp>
    <dsp:sp modelId="{8121859B-5FC8-D546-9729-F9E8E289F948}">
      <dsp:nvSpPr>
        <dsp:cNvPr id="0" name=""/>
        <dsp:cNvSpPr/>
      </dsp:nvSpPr>
      <dsp:spPr>
        <a:xfrm>
          <a:off x="407695" y="621249"/>
          <a:ext cx="3067420" cy="3067420"/>
        </a:xfrm>
        <a:prstGeom prst="pie">
          <a:avLst>
            <a:gd name="adj1" fmla="val 5400000"/>
            <a:gd name="adj2" fmla="val 16200000"/>
          </a:avLst>
        </a:prstGeom>
        <a:solidFill>
          <a:schemeClr val="accent5">
            <a:hueOff val="-1689636"/>
            <a:satOff val="-4355"/>
            <a:lumOff val="-294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32584B9-7A0B-E344-B41A-A8707444F625}">
      <dsp:nvSpPr>
        <dsp:cNvPr id="0" name=""/>
        <dsp:cNvSpPr/>
      </dsp:nvSpPr>
      <dsp:spPr>
        <a:xfrm>
          <a:off x="1941405" y="584364"/>
          <a:ext cx="7536688" cy="3141192"/>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marR="0" lvl="0" indent="0" algn="just" defTabSz="800100" eaLnBrk="1" fontAlgn="auto" latinLnBrk="0" hangingPunct="1">
            <a:lnSpc>
              <a:spcPct val="100000"/>
            </a:lnSpc>
            <a:spcBef>
              <a:spcPct val="0"/>
            </a:spcBef>
            <a:spcAft>
              <a:spcPct val="35000"/>
            </a:spcAft>
            <a:buClrTx/>
            <a:buSzTx/>
            <a:buFontTx/>
            <a:buNone/>
            <a:tabLst/>
            <a:defRPr/>
          </a:pPr>
          <a:r>
            <a:rPr lang="tr-TR" sz="1800" b="0" i="0" kern="1200" dirty="0">
              <a:latin typeface="Corbel" panose="020B0503020204020204" pitchFamily="34" charset="0"/>
            </a:rPr>
            <a:t>Dış değerlendirme süreçleri kurumun </a:t>
          </a:r>
          <a:r>
            <a:rPr lang="tr-TR" sz="1800" b="0" i="0" kern="1200" dirty="0" err="1">
              <a:latin typeface="Corbel" panose="020B0503020204020204" pitchFamily="34" charset="0"/>
            </a:rPr>
            <a:t>KİDR’i</a:t>
          </a:r>
          <a:r>
            <a:rPr lang="tr-TR" sz="1800" b="0" i="0" kern="1200" dirty="0">
              <a:latin typeface="Corbel" panose="020B0503020204020204" pitchFamily="34" charset="0"/>
            </a:rPr>
            <a:t> üzerine yapılandırılmaktadır.</a:t>
          </a:r>
          <a:endParaRPr lang="tr-TR" sz="1800" b="0" kern="1200" dirty="0">
            <a:latin typeface="Corbel" panose="020B0503020204020204" pitchFamily="34" charset="0"/>
          </a:endParaRPr>
        </a:p>
      </dsp:txBody>
      <dsp:txXfrm>
        <a:off x="1941405" y="584364"/>
        <a:ext cx="7536688" cy="636190"/>
      </dsp:txXfrm>
    </dsp:sp>
    <dsp:sp modelId="{6D3BE315-45EC-E645-8719-6C93AD550E9E}">
      <dsp:nvSpPr>
        <dsp:cNvPr id="0" name=""/>
        <dsp:cNvSpPr/>
      </dsp:nvSpPr>
      <dsp:spPr>
        <a:xfrm>
          <a:off x="815390" y="1242499"/>
          <a:ext cx="2252030" cy="2252030"/>
        </a:xfrm>
        <a:prstGeom prst="pie">
          <a:avLst>
            <a:gd name="adj1" fmla="val 5400000"/>
            <a:gd name="adj2" fmla="val 16200000"/>
          </a:avLst>
        </a:prstGeom>
        <a:solidFill>
          <a:schemeClr val="accent5">
            <a:hueOff val="-3379271"/>
            <a:satOff val="-8710"/>
            <a:lumOff val="-588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546C4A1-D2AF-8C49-8D75-3EFF1B8D9A3C}">
      <dsp:nvSpPr>
        <dsp:cNvPr id="0" name=""/>
        <dsp:cNvSpPr/>
      </dsp:nvSpPr>
      <dsp:spPr>
        <a:xfrm>
          <a:off x="1872821" y="1242218"/>
          <a:ext cx="7536688" cy="2184041"/>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just" defTabSz="755650">
            <a:lnSpc>
              <a:spcPct val="100000"/>
            </a:lnSpc>
            <a:spcBef>
              <a:spcPct val="0"/>
            </a:spcBef>
            <a:spcAft>
              <a:spcPct val="35000"/>
            </a:spcAft>
          </a:pPr>
          <a:r>
            <a:rPr lang="tr-TR" sz="1700" b="0" i="0" kern="1200" dirty="0">
              <a:latin typeface="Corbel" panose="020B0503020204020204" pitchFamily="34" charset="0"/>
            </a:rPr>
            <a:t>Olgunluk düzeyi yüksek bir KİDR ancak yıl içerisinde iç kalite güvence sistemi ve iç değerlendirme çalışmalarının etkin ve etkili gerçekleştirilmesi ile mümkün olur.</a:t>
          </a:r>
          <a:endParaRPr lang="tr-TR" sz="1700" b="0" kern="1200" dirty="0">
            <a:latin typeface="Corbel" panose="020B0503020204020204" pitchFamily="34" charset="0"/>
          </a:endParaRPr>
        </a:p>
      </dsp:txBody>
      <dsp:txXfrm>
        <a:off x="1872821" y="1242218"/>
        <a:ext cx="7536688" cy="602494"/>
      </dsp:txXfrm>
    </dsp:sp>
    <dsp:sp modelId="{61700F5A-BABB-7948-82FA-97743CF3632D}">
      <dsp:nvSpPr>
        <dsp:cNvPr id="0" name=""/>
        <dsp:cNvSpPr/>
      </dsp:nvSpPr>
      <dsp:spPr>
        <a:xfrm>
          <a:off x="1223085" y="1863749"/>
          <a:ext cx="1436640" cy="1436640"/>
        </a:xfrm>
        <a:prstGeom prst="pie">
          <a:avLst>
            <a:gd name="adj1" fmla="val 5400000"/>
            <a:gd name="adj2" fmla="val 16200000"/>
          </a:avLst>
        </a:prstGeom>
        <a:solidFill>
          <a:schemeClr val="accent5">
            <a:hueOff val="-5068907"/>
            <a:satOff val="-13064"/>
            <a:lumOff val="-882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4A679FE-6928-554B-9FCA-2521D408C70B}">
      <dsp:nvSpPr>
        <dsp:cNvPr id="0" name=""/>
        <dsp:cNvSpPr/>
      </dsp:nvSpPr>
      <dsp:spPr>
        <a:xfrm>
          <a:off x="1941405" y="2092347"/>
          <a:ext cx="7536688" cy="143664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just" defTabSz="800100">
            <a:lnSpc>
              <a:spcPct val="100000"/>
            </a:lnSpc>
            <a:spcBef>
              <a:spcPct val="0"/>
            </a:spcBef>
            <a:spcAft>
              <a:spcPct val="35000"/>
            </a:spcAft>
          </a:pPr>
          <a:r>
            <a:rPr lang="tr-TR" sz="1800" b="0" i="0" kern="1200" dirty="0">
              <a:latin typeface="Corbel" panose="020B0503020204020204" pitchFamily="34" charset="0"/>
            </a:rPr>
            <a:t>Önceki yıllarda yazılan </a:t>
          </a:r>
          <a:r>
            <a:rPr lang="tr-TR" sz="1800" b="0" i="0" kern="1200" dirty="0" err="1">
              <a:latin typeface="Corbel" panose="020B0503020204020204" pitchFamily="34" charset="0"/>
            </a:rPr>
            <a:t>KİDR’ler</a:t>
          </a:r>
          <a:r>
            <a:rPr lang="tr-TR" sz="1800" b="0" i="0" kern="1200" dirty="0">
              <a:latin typeface="Corbel" panose="020B0503020204020204" pitchFamily="34" charset="0"/>
            </a:rPr>
            <a:t>, KAR 2022 ve </a:t>
          </a:r>
          <a:r>
            <a:rPr lang="tr-TR" sz="1800" b="0" i="0" kern="1200" dirty="0" err="1">
              <a:latin typeface="Corbel" panose="020B0503020204020204" pitchFamily="34" charset="0"/>
            </a:rPr>
            <a:t>KGBR’ler</a:t>
          </a:r>
          <a:r>
            <a:rPr lang="tr-TR" sz="1800" b="0" i="0" kern="1200" dirty="0">
              <a:latin typeface="Corbel" panose="020B0503020204020204" pitchFamily="34" charset="0"/>
            </a:rPr>
            <a:t> dikkatlice irdelenmeli, dikkate alınmalıdır.</a:t>
          </a:r>
          <a:endParaRPr lang="tr-TR" sz="1800" b="0" kern="1200" dirty="0">
            <a:latin typeface="Corbel" panose="020B0503020204020204" pitchFamily="34" charset="0"/>
          </a:endParaRPr>
        </a:p>
      </dsp:txBody>
      <dsp:txXfrm>
        <a:off x="1941405" y="2092347"/>
        <a:ext cx="7536688" cy="621249"/>
      </dsp:txXfrm>
    </dsp:sp>
    <dsp:sp modelId="{B448C9F4-B61F-DE40-BD90-BF274010BF95}">
      <dsp:nvSpPr>
        <dsp:cNvPr id="0" name=""/>
        <dsp:cNvSpPr/>
      </dsp:nvSpPr>
      <dsp:spPr>
        <a:xfrm>
          <a:off x="1630780" y="2484999"/>
          <a:ext cx="621249" cy="621249"/>
        </a:xfrm>
        <a:prstGeom prst="pie">
          <a:avLst>
            <a:gd name="adj1" fmla="val 5400000"/>
            <a:gd name="adj2" fmla="val 16200000"/>
          </a:avLst>
        </a:prstGeom>
        <a:solidFill>
          <a:schemeClr val="accent5">
            <a:hueOff val="-6758543"/>
            <a:satOff val="-17419"/>
            <a:lumOff val="-1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D4A8FBE-419C-5447-9429-784CB0121629}">
      <dsp:nvSpPr>
        <dsp:cNvPr id="0" name=""/>
        <dsp:cNvSpPr/>
      </dsp:nvSpPr>
      <dsp:spPr>
        <a:xfrm>
          <a:off x="1941405" y="2638348"/>
          <a:ext cx="7536688" cy="314551"/>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2000" b="1" i="0" kern="1200" dirty="0">
              <a:solidFill>
                <a:srgbClr val="C00000"/>
              </a:solidFill>
              <a:latin typeface="Corbel" panose="020B0503020204020204" pitchFamily="34" charset="0"/>
            </a:rPr>
            <a:t>Kalite </a:t>
          </a:r>
          <a:r>
            <a:rPr lang="tr-TR" sz="2000" b="1" i="0" kern="1200" dirty="0" err="1">
              <a:solidFill>
                <a:srgbClr val="C00000"/>
              </a:solidFill>
              <a:latin typeface="Corbel" panose="020B0503020204020204" pitchFamily="34" charset="0"/>
            </a:rPr>
            <a:t>Komisyonları’nın</a:t>
          </a:r>
          <a:r>
            <a:rPr lang="tr-TR" sz="2000" b="1" i="0" kern="1200" dirty="0">
              <a:solidFill>
                <a:srgbClr val="C00000"/>
              </a:solidFill>
              <a:latin typeface="Corbel" panose="020B0503020204020204" pitchFamily="34" charset="0"/>
            </a:rPr>
            <a:t> en değerli eseridir!</a:t>
          </a:r>
          <a:endParaRPr lang="tr-TR" sz="2000" b="1" kern="1200" dirty="0">
            <a:solidFill>
              <a:srgbClr val="C00000"/>
            </a:solidFill>
            <a:latin typeface="Corbel" panose="020B0503020204020204" pitchFamily="34" charset="0"/>
          </a:endParaRPr>
        </a:p>
      </dsp:txBody>
      <dsp:txXfrm>
        <a:off x="1941405" y="2638348"/>
        <a:ext cx="7536688" cy="3145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E984B-A57E-4E96-A25A-B496216758F8}">
      <dsp:nvSpPr>
        <dsp:cNvPr id="0" name=""/>
        <dsp:cNvSpPr/>
      </dsp:nvSpPr>
      <dsp:spPr>
        <a:xfrm>
          <a:off x="5245" y="0"/>
          <a:ext cx="1567832" cy="3883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tr-TR" sz="1600" kern="1200" dirty="0"/>
            <a:t>4 Başlık</a:t>
          </a:r>
        </a:p>
      </dsp:txBody>
      <dsp:txXfrm>
        <a:off x="16621" y="11376"/>
        <a:ext cx="1545080" cy="365639"/>
      </dsp:txXfrm>
    </dsp:sp>
    <dsp:sp modelId="{672317F3-E44C-4EF0-9838-12B6A704F4EF}">
      <dsp:nvSpPr>
        <dsp:cNvPr id="0" name=""/>
        <dsp:cNvSpPr/>
      </dsp:nvSpPr>
      <dsp:spPr>
        <a:xfrm>
          <a:off x="1729860" y="0"/>
          <a:ext cx="332380" cy="3883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tr-TR" sz="1300" kern="1200"/>
        </a:p>
      </dsp:txBody>
      <dsp:txXfrm>
        <a:off x="1729860" y="77678"/>
        <a:ext cx="232666" cy="233035"/>
      </dsp:txXfrm>
    </dsp:sp>
    <dsp:sp modelId="{263E9B61-67B5-4987-B93F-5B2BD2A75CA4}">
      <dsp:nvSpPr>
        <dsp:cNvPr id="0" name=""/>
        <dsp:cNvSpPr/>
      </dsp:nvSpPr>
      <dsp:spPr>
        <a:xfrm>
          <a:off x="2200210" y="0"/>
          <a:ext cx="1567832" cy="3883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tr-TR" sz="1600" kern="1200" dirty="0"/>
            <a:t>14 Ölçüt</a:t>
          </a:r>
        </a:p>
      </dsp:txBody>
      <dsp:txXfrm>
        <a:off x="2211586" y="11376"/>
        <a:ext cx="1545080" cy="365639"/>
      </dsp:txXfrm>
    </dsp:sp>
    <dsp:sp modelId="{79F63BD1-E2DA-425E-83E5-83D0743FF30E}">
      <dsp:nvSpPr>
        <dsp:cNvPr id="0" name=""/>
        <dsp:cNvSpPr/>
      </dsp:nvSpPr>
      <dsp:spPr>
        <a:xfrm>
          <a:off x="3924825" y="0"/>
          <a:ext cx="332380" cy="3883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tr-TR" sz="1300" kern="1200"/>
        </a:p>
      </dsp:txBody>
      <dsp:txXfrm>
        <a:off x="3924825" y="77678"/>
        <a:ext cx="232666" cy="233035"/>
      </dsp:txXfrm>
    </dsp:sp>
    <dsp:sp modelId="{29A912FC-E185-4C1D-9EC7-F5BA842A37F3}">
      <dsp:nvSpPr>
        <dsp:cNvPr id="0" name=""/>
        <dsp:cNvSpPr/>
      </dsp:nvSpPr>
      <dsp:spPr>
        <a:xfrm>
          <a:off x="4395175" y="0"/>
          <a:ext cx="1567832" cy="3883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tr-TR" sz="1600" kern="1200" dirty="0"/>
            <a:t>46 Alt Ölçüt</a:t>
          </a:r>
        </a:p>
      </dsp:txBody>
      <dsp:txXfrm>
        <a:off x="4406551" y="11376"/>
        <a:ext cx="1545080" cy="3656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E0D054-A1E7-BF48-B0CA-4D595A4B4A01}">
      <dsp:nvSpPr>
        <dsp:cNvPr id="0" name=""/>
        <dsp:cNvSpPr/>
      </dsp:nvSpPr>
      <dsp:spPr>
        <a:xfrm>
          <a:off x="0" y="3607921"/>
          <a:ext cx="9222005" cy="73088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2400" b="1" i="0" kern="1200" dirty="0">
              <a:solidFill>
                <a:srgbClr val="FF0000"/>
              </a:solidFill>
              <a:latin typeface="+mn-lt"/>
            </a:rPr>
            <a:t>Rapor, bu 4 sorunun her bir alt ölçüt bazında cevabını içermelidir.</a:t>
          </a:r>
          <a:endParaRPr lang="tr-TR" sz="2400" b="1" kern="1200" dirty="0">
            <a:solidFill>
              <a:srgbClr val="FF0000"/>
            </a:solidFill>
            <a:latin typeface="+mn-lt"/>
          </a:endParaRPr>
        </a:p>
      </dsp:txBody>
      <dsp:txXfrm>
        <a:off x="0" y="3607921"/>
        <a:ext cx="9222005" cy="730886"/>
      </dsp:txXfrm>
    </dsp:sp>
    <dsp:sp modelId="{A6D08B37-3ED9-AA4F-A08F-B5EDAB883C2A}">
      <dsp:nvSpPr>
        <dsp:cNvPr id="0" name=""/>
        <dsp:cNvSpPr/>
      </dsp:nvSpPr>
      <dsp:spPr>
        <a:xfrm rot="10800000">
          <a:off x="0" y="203216"/>
          <a:ext cx="9222005" cy="3642827"/>
        </a:xfrm>
        <a:prstGeom prst="upArrowCallout">
          <a:avLst/>
        </a:prstGeom>
        <a:solidFill>
          <a:schemeClr val="bg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4000" b="1" kern="1200" dirty="0">
              <a:solidFill>
                <a:srgbClr val="2F5597"/>
              </a:solidFill>
              <a:latin typeface="Corbel" panose="020B0503020204020204" pitchFamily="34" charset="0"/>
            </a:rPr>
            <a:t>KİDR/BİDR İçeriği Nasıl OLMALIDIR?</a:t>
          </a:r>
        </a:p>
        <a:p>
          <a:pPr marL="0" marR="0" lvl="0" indent="0" algn="ctr" defTabSz="914400" eaLnBrk="1" fontAlgn="auto" latinLnBrk="0" hangingPunct="1">
            <a:lnSpc>
              <a:spcPct val="100000"/>
            </a:lnSpc>
            <a:spcBef>
              <a:spcPct val="0"/>
            </a:spcBef>
            <a:spcAft>
              <a:spcPts val="0"/>
            </a:spcAft>
            <a:buClrTx/>
            <a:buSzTx/>
            <a:buFontTx/>
            <a:buNone/>
            <a:tabLst/>
            <a:defRPr/>
          </a:pPr>
          <a:endParaRPr lang="tr-TR" sz="4000" b="1" kern="1200" dirty="0">
            <a:solidFill>
              <a:srgbClr val="2F5597"/>
            </a:solidFill>
            <a:latin typeface="Corbel" panose="020B0503020204020204" pitchFamily="34" charset="0"/>
          </a:endParaRPr>
        </a:p>
        <a:p>
          <a:pPr marL="0" lvl="0" defTabSz="1600200">
            <a:lnSpc>
              <a:spcPct val="100000"/>
            </a:lnSpc>
            <a:spcBef>
              <a:spcPct val="0"/>
            </a:spcBef>
            <a:spcAft>
              <a:spcPct val="35000"/>
            </a:spcAft>
            <a:buNone/>
          </a:pPr>
          <a:endParaRPr lang="tr-TR" sz="2400" b="1" kern="1200" dirty="0">
            <a:solidFill>
              <a:srgbClr val="2F5597"/>
            </a:solidFill>
            <a:latin typeface="Corbel" panose="020B0503020204020204" pitchFamily="34" charset="0"/>
          </a:endParaRPr>
        </a:p>
      </dsp:txBody>
      <dsp:txXfrm rot="-10800000">
        <a:off x="0" y="203216"/>
        <a:ext cx="9222005" cy="1278632"/>
      </dsp:txXfrm>
    </dsp:sp>
    <dsp:sp modelId="{EBFCC564-B4D0-1A40-96BC-03FE48DD78F6}">
      <dsp:nvSpPr>
        <dsp:cNvPr id="0" name=""/>
        <dsp:cNvSpPr/>
      </dsp:nvSpPr>
      <dsp:spPr>
        <a:xfrm>
          <a:off x="0" y="800226"/>
          <a:ext cx="2305501" cy="2046638"/>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l" defTabSz="800100">
            <a:lnSpc>
              <a:spcPct val="100000"/>
            </a:lnSpc>
            <a:spcBef>
              <a:spcPct val="0"/>
            </a:spcBef>
            <a:spcAft>
              <a:spcPct val="35000"/>
            </a:spcAft>
          </a:pPr>
          <a:r>
            <a:rPr lang="tr-TR" sz="1800" b="0" i="0" kern="1200" dirty="0">
              <a:latin typeface="Corbel" panose="020B0503020204020204" pitchFamily="34" charset="0"/>
            </a:rPr>
            <a:t>….. alt ölçütü ile ilgili planlarınız neler? </a:t>
          </a:r>
        </a:p>
        <a:p>
          <a:pPr lvl="0" algn="l" defTabSz="800100">
            <a:lnSpc>
              <a:spcPct val="100000"/>
            </a:lnSpc>
            <a:spcBef>
              <a:spcPct val="0"/>
            </a:spcBef>
            <a:spcAft>
              <a:spcPct val="35000"/>
            </a:spcAft>
          </a:pPr>
          <a:r>
            <a:rPr lang="tr-TR" sz="1800" b="0" i="0" kern="1200" dirty="0">
              <a:latin typeface="Corbel" panose="020B0503020204020204" pitchFamily="34" charset="0"/>
            </a:rPr>
            <a:t>Bunları nasıl planlıyorsunuz (hangi araçlarla, paydaşların katılımını nasıl sağlayarak)?</a:t>
          </a:r>
          <a:endParaRPr lang="tr-TR" sz="1800" b="0" kern="1200" dirty="0">
            <a:latin typeface="Corbel" panose="020B0503020204020204" pitchFamily="34" charset="0"/>
          </a:endParaRPr>
        </a:p>
      </dsp:txBody>
      <dsp:txXfrm>
        <a:off x="0" y="800226"/>
        <a:ext cx="2305501" cy="2046638"/>
      </dsp:txXfrm>
    </dsp:sp>
    <dsp:sp modelId="{A87FEF5F-07F6-BE41-BDDE-A711AB03A75B}">
      <dsp:nvSpPr>
        <dsp:cNvPr id="0" name=""/>
        <dsp:cNvSpPr/>
      </dsp:nvSpPr>
      <dsp:spPr>
        <a:xfrm>
          <a:off x="2305501" y="789465"/>
          <a:ext cx="2305501" cy="2068161"/>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l" defTabSz="800100">
            <a:lnSpc>
              <a:spcPct val="100000"/>
            </a:lnSpc>
            <a:spcBef>
              <a:spcPct val="0"/>
            </a:spcBef>
            <a:spcAft>
              <a:spcPct val="35000"/>
            </a:spcAft>
          </a:pPr>
          <a:r>
            <a:rPr lang="tr-TR" sz="1800" b="0" i="0" kern="1200" dirty="0">
              <a:latin typeface="Corbel" panose="020B0503020204020204" pitchFamily="34" charset="0"/>
            </a:rPr>
            <a:t>Bu planlarınızla uyumlu olarak, ….. alt ölçütü kapsamında yaptığınız uygulamalarınız nelerdir?</a:t>
          </a:r>
          <a:endParaRPr lang="tr-TR" sz="1800" b="0" kern="1200" dirty="0">
            <a:latin typeface="Corbel" panose="020B0503020204020204" pitchFamily="34" charset="0"/>
          </a:endParaRPr>
        </a:p>
      </dsp:txBody>
      <dsp:txXfrm>
        <a:off x="2305501" y="789465"/>
        <a:ext cx="2305501" cy="2068161"/>
      </dsp:txXfrm>
    </dsp:sp>
    <dsp:sp modelId="{9262284B-0D16-F541-BE76-825308E35B5C}">
      <dsp:nvSpPr>
        <dsp:cNvPr id="0" name=""/>
        <dsp:cNvSpPr/>
      </dsp:nvSpPr>
      <dsp:spPr>
        <a:xfrm>
          <a:off x="4611002" y="789459"/>
          <a:ext cx="2305501" cy="2068172"/>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l" defTabSz="711200">
            <a:lnSpc>
              <a:spcPct val="100000"/>
            </a:lnSpc>
            <a:spcBef>
              <a:spcPct val="0"/>
            </a:spcBef>
            <a:spcAft>
              <a:spcPct val="35000"/>
            </a:spcAft>
          </a:pPr>
          <a:r>
            <a:rPr lang="tr-TR" sz="1600" b="0" i="0" kern="1200" dirty="0">
              <a:latin typeface="Corbel" panose="020B0503020204020204" pitchFamily="34" charset="0"/>
            </a:rPr>
            <a:t>….. alt ölçütü kapsamındaki bu uygulamaların sonuçlarını nerelerde, hangi araçları kullanarak izliyorsunuz?  Elde ettiğiniz sonuçlarınız nelerdir? Sonuçları nasıl analiz ediyor ve değerlendiriyorsunuz?</a:t>
          </a:r>
          <a:endParaRPr lang="tr-TR" sz="1600" b="0" kern="1200" dirty="0">
            <a:latin typeface="Corbel" panose="020B0503020204020204" pitchFamily="34" charset="0"/>
          </a:endParaRPr>
        </a:p>
      </dsp:txBody>
      <dsp:txXfrm>
        <a:off x="4611002" y="789459"/>
        <a:ext cx="2305501" cy="2068172"/>
      </dsp:txXfrm>
    </dsp:sp>
    <dsp:sp modelId="{6291B7AA-5C1A-9348-88F5-9E63918196F8}">
      <dsp:nvSpPr>
        <dsp:cNvPr id="0" name=""/>
        <dsp:cNvSpPr/>
      </dsp:nvSpPr>
      <dsp:spPr>
        <a:xfrm>
          <a:off x="6916503" y="800891"/>
          <a:ext cx="2305501" cy="2045310"/>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l" defTabSz="800100">
            <a:lnSpc>
              <a:spcPct val="100000"/>
            </a:lnSpc>
            <a:spcBef>
              <a:spcPct val="0"/>
            </a:spcBef>
            <a:spcAft>
              <a:spcPct val="35000"/>
            </a:spcAft>
          </a:pPr>
          <a:r>
            <a:rPr lang="tr-TR" sz="1800" b="0" i="0" kern="1200" dirty="0">
              <a:latin typeface="Corbel" panose="020B0503020204020204" pitchFamily="34" charset="0"/>
            </a:rPr>
            <a:t>….. alt ölçütü ile ilgili bu analizlerinizden ve değerlendirmelerinizden neler öğrendiniz ve neleri iyileştirdiniz? </a:t>
          </a:r>
          <a:endParaRPr lang="tr-TR" sz="1800" b="0" kern="1200" dirty="0">
            <a:latin typeface="Corbel" panose="020B0503020204020204" pitchFamily="34" charset="0"/>
          </a:endParaRPr>
        </a:p>
      </dsp:txBody>
      <dsp:txXfrm>
        <a:off x="6916503" y="800891"/>
        <a:ext cx="2305501" cy="20453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36CC9C-2F3C-4C4C-ACDE-D3563BBADCFE}">
      <dsp:nvSpPr>
        <dsp:cNvPr id="0" name=""/>
        <dsp:cNvSpPr/>
      </dsp:nvSpPr>
      <dsp:spPr>
        <a:xfrm>
          <a:off x="0" y="750"/>
          <a:ext cx="914403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9BB6C9-6A9A-CB40-B602-3C4D4560B12B}">
      <dsp:nvSpPr>
        <dsp:cNvPr id="0" name=""/>
        <dsp:cNvSpPr/>
      </dsp:nvSpPr>
      <dsp:spPr>
        <a:xfrm>
          <a:off x="0" y="750"/>
          <a:ext cx="9144038" cy="687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b="0" i="0" kern="1200" dirty="0">
              <a:latin typeface="Corbel" panose="020B0503020204020204" pitchFamily="34" charset="0"/>
            </a:rPr>
            <a:t>-</a:t>
          </a:r>
          <a:r>
            <a:rPr lang="tr-TR" sz="2400" kern="1200" dirty="0"/>
            <a:t>Uygulamaların kurumun/birimin geneline yayılmış olması,</a:t>
          </a:r>
          <a:endParaRPr lang="tr-TR" sz="2400" kern="1200" dirty="0">
            <a:latin typeface="Corbel" panose="020B0503020204020204" pitchFamily="34" charset="0"/>
          </a:endParaRPr>
        </a:p>
      </dsp:txBody>
      <dsp:txXfrm>
        <a:off x="0" y="750"/>
        <a:ext cx="9144038" cy="687590"/>
      </dsp:txXfrm>
    </dsp:sp>
    <dsp:sp modelId="{1796D81B-2A70-B84D-BDC9-158649DA2B1A}">
      <dsp:nvSpPr>
        <dsp:cNvPr id="0" name=""/>
        <dsp:cNvSpPr/>
      </dsp:nvSpPr>
      <dsp:spPr>
        <a:xfrm>
          <a:off x="0" y="688340"/>
          <a:ext cx="914403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5E0DD4-B8A3-6E43-9AA8-D2EDE9033084}">
      <dsp:nvSpPr>
        <dsp:cNvPr id="0" name=""/>
        <dsp:cNvSpPr/>
      </dsp:nvSpPr>
      <dsp:spPr>
        <a:xfrm>
          <a:off x="0" y="688340"/>
          <a:ext cx="9144038" cy="687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b="0" i="0" kern="1200" dirty="0">
              <a:latin typeface="Corbel" panose="020B0503020204020204" pitchFamily="34" charset="0"/>
            </a:rPr>
            <a:t>-</a:t>
          </a:r>
          <a:r>
            <a:rPr lang="tr-TR" sz="2400" b="0" i="0" kern="1200" dirty="0">
              <a:latin typeface="Corbel" panose="020B0503020204020204" pitchFamily="34" charset="0"/>
            </a:rPr>
            <a:t>Uygulamadan sonuç elde edilmiş olması,</a:t>
          </a:r>
          <a:endParaRPr lang="tr-TR" sz="2400" kern="1200" dirty="0">
            <a:latin typeface="Corbel" panose="020B0503020204020204" pitchFamily="34" charset="0"/>
          </a:endParaRPr>
        </a:p>
      </dsp:txBody>
      <dsp:txXfrm>
        <a:off x="0" y="688340"/>
        <a:ext cx="9144038" cy="687590"/>
      </dsp:txXfrm>
    </dsp:sp>
    <dsp:sp modelId="{CA289930-D85C-2F44-B906-021B0AA9466B}">
      <dsp:nvSpPr>
        <dsp:cNvPr id="0" name=""/>
        <dsp:cNvSpPr/>
      </dsp:nvSpPr>
      <dsp:spPr>
        <a:xfrm>
          <a:off x="0" y="1375930"/>
          <a:ext cx="914403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C7A32-64ED-2E4C-9BD9-70C6F5F9B881}">
      <dsp:nvSpPr>
        <dsp:cNvPr id="0" name=""/>
        <dsp:cNvSpPr/>
      </dsp:nvSpPr>
      <dsp:spPr>
        <a:xfrm>
          <a:off x="0" y="1375930"/>
          <a:ext cx="9144038" cy="687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b="0" i="0" kern="1200" dirty="0">
              <a:latin typeface="Corbel" panose="020B0503020204020204" pitchFamily="34" charset="0"/>
            </a:rPr>
            <a:t>-</a:t>
          </a:r>
          <a:r>
            <a:rPr lang="tr-TR" sz="2400" b="0" i="0" kern="1200" dirty="0">
              <a:latin typeface="Corbel" panose="020B0503020204020204" pitchFamily="34" charset="0"/>
            </a:rPr>
            <a:t>Bu sonuçların izleniyor olması,</a:t>
          </a:r>
          <a:endParaRPr lang="tr-TR" sz="2400" kern="1200" dirty="0">
            <a:latin typeface="Corbel" panose="020B0503020204020204" pitchFamily="34" charset="0"/>
          </a:endParaRPr>
        </a:p>
      </dsp:txBody>
      <dsp:txXfrm>
        <a:off x="0" y="1375930"/>
        <a:ext cx="9144038" cy="687590"/>
      </dsp:txXfrm>
    </dsp:sp>
    <dsp:sp modelId="{5F3D8C7E-B012-204B-9840-6BC4C1E8E7D8}">
      <dsp:nvSpPr>
        <dsp:cNvPr id="0" name=""/>
        <dsp:cNvSpPr/>
      </dsp:nvSpPr>
      <dsp:spPr>
        <a:xfrm>
          <a:off x="0" y="1903498"/>
          <a:ext cx="914403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B7BC64-4241-D04F-8394-6276E46AF7CF}">
      <dsp:nvSpPr>
        <dsp:cNvPr id="0" name=""/>
        <dsp:cNvSpPr/>
      </dsp:nvSpPr>
      <dsp:spPr>
        <a:xfrm>
          <a:off x="0" y="1942285"/>
          <a:ext cx="9144038" cy="687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tr-TR" sz="2400" b="0" i="0" kern="1200" dirty="0">
              <a:latin typeface="Corbel" panose="020B0503020204020204" pitchFamily="34" charset="0"/>
            </a:rPr>
            <a:t>- İzleme sonuçlarının iç ve dış paydaşlarla birlikte değerlendirilerek uygulamaların iyileştiriliyor olması,</a:t>
          </a:r>
          <a:endParaRPr lang="tr-TR" sz="2400" kern="1200" dirty="0">
            <a:latin typeface="Corbel" panose="020B0503020204020204" pitchFamily="34" charset="0"/>
          </a:endParaRPr>
        </a:p>
      </dsp:txBody>
      <dsp:txXfrm>
        <a:off x="0" y="1942285"/>
        <a:ext cx="9144038" cy="687590"/>
      </dsp:txXfrm>
    </dsp:sp>
    <dsp:sp modelId="{F015C59F-1D2C-2149-892F-BCDBF2EC9F2E}">
      <dsp:nvSpPr>
        <dsp:cNvPr id="0" name=""/>
        <dsp:cNvSpPr/>
      </dsp:nvSpPr>
      <dsp:spPr>
        <a:xfrm>
          <a:off x="0" y="2751111"/>
          <a:ext cx="914403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5E1E95-81FF-BE45-B360-7D374B42FC5C}">
      <dsp:nvSpPr>
        <dsp:cNvPr id="0" name=""/>
        <dsp:cNvSpPr/>
      </dsp:nvSpPr>
      <dsp:spPr>
        <a:xfrm>
          <a:off x="0" y="2751861"/>
          <a:ext cx="9144038" cy="437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b="0" i="0" kern="1200" dirty="0">
              <a:latin typeface="Corbel" panose="020B0503020204020204" pitchFamily="34" charset="0"/>
            </a:rPr>
            <a:t>- </a:t>
          </a:r>
          <a:r>
            <a:rPr lang="tr-TR" sz="2400" b="0" i="0" kern="1200" dirty="0">
              <a:latin typeface="Corbel" panose="020B0503020204020204" pitchFamily="34" charset="0"/>
            </a:rPr>
            <a:t>Tüm bunların </a:t>
          </a:r>
          <a:r>
            <a:rPr lang="tr-TR" sz="2400" b="1" i="0" u="sng" kern="1200" dirty="0">
              <a:latin typeface="Corbel" panose="020B0503020204020204" pitchFamily="34" charset="0"/>
            </a:rPr>
            <a:t>kanıtlarla desteklenmesi</a:t>
          </a:r>
          <a:r>
            <a:rPr lang="tr-TR" sz="2400" b="1" i="0" kern="1200" dirty="0">
              <a:latin typeface="Corbel" panose="020B0503020204020204" pitchFamily="34" charset="0"/>
            </a:rPr>
            <a:t> </a:t>
          </a:r>
          <a:r>
            <a:rPr lang="tr-TR" sz="2400" b="0" i="0" kern="1200" dirty="0">
              <a:latin typeface="Corbel" panose="020B0503020204020204" pitchFamily="34" charset="0"/>
            </a:rPr>
            <a:t>gerekmektedir. </a:t>
          </a:r>
          <a:endParaRPr lang="tr-TR" sz="2400" kern="1200" dirty="0">
            <a:latin typeface="Corbel" panose="020B0503020204020204" pitchFamily="34" charset="0"/>
          </a:endParaRPr>
        </a:p>
      </dsp:txBody>
      <dsp:txXfrm>
        <a:off x="0" y="2751861"/>
        <a:ext cx="9144038" cy="4376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BF0C6-E972-4A94-92F2-4BD0023A8FF2}">
      <dsp:nvSpPr>
        <dsp:cNvPr id="0" name=""/>
        <dsp:cNvSpPr/>
      </dsp:nvSpPr>
      <dsp:spPr>
        <a:xfrm>
          <a:off x="5886945" y="3808062"/>
          <a:ext cx="3343000" cy="179202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tr-TR" sz="1600" kern="1200" dirty="0"/>
            <a:t>Süreç tanımı</a:t>
          </a:r>
        </a:p>
        <a:p>
          <a:pPr marL="171450" lvl="1" indent="-171450" algn="l" defTabSz="711200">
            <a:lnSpc>
              <a:spcPct val="90000"/>
            </a:lnSpc>
            <a:spcBef>
              <a:spcPct val="0"/>
            </a:spcBef>
            <a:spcAft>
              <a:spcPct val="15000"/>
            </a:spcAft>
            <a:buChar char="••"/>
          </a:pPr>
          <a:r>
            <a:rPr lang="tr-TR" sz="1600" kern="1200" dirty="0"/>
            <a:t>İş akış şemaları (Uygulamaya ilişkin kanıtlar verilmelidir)</a:t>
          </a:r>
        </a:p>
      </dsp:txBody>
      <dsp:txXfrm>
        <a:off x="6929211" y="4295434"/>
        <a:ext cx="2261370" cy="1265292"/>
      </dsp:txXfrm>
    </dsp:sp>
    <dsp:sp modelId="{894BCB52-B561-461C-B550-04457970A94C}">
      <dsp:nvSpPr>
        <dsp:cNvPr id="0" name=""/>
        <dsp:cNvSpPr/>
      </dsp:nvSpPr>
      <dsp:spPr>
        <a:xfrm>
          <a:off x="461409" y="3808062"/>
          <a:ext cx="2766445" cy="179202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tr-TR" sz="1600" kern="1200" dirty="0"/>
            <a:t>Anket vb. ölçüm araçları ve anket sonuçları</a:t>
          </a:r>
          <a:endParaRPr lang="tr-TR" sz="1600" kern="1200" dirty="0">
            <a:solidFill>
              <a:schemeClr val="tx1"/>
            </a:solidFill>
          </a:endParaRPr>
        </a:p>
        <a:p>
          <a:pPr marL="171450" lvl="1" indent="-171450" algn="l" defTabSz="711200">
            <a:lnSpc>
              <a:spcPct val="90000"/>
            </a:lnSpc>
            <a:spcBef>
              <a:spcPct val="0"/>
            </a:spcBef>
            <a:spcAft>
              <a:spcPct val="15000"/>
            </a:spcAft>
            <a:buChar char="••"/>
          </a:pPr>
          <a:r>
            <a:rPr lang="tr-TR" sz="1600" kern="1200" dirty="0">
              <a:solidFill>
                <a:schemeClr val="tx1"/>
              </a:solidFill>
            </a:rPr>
            <a:t>Performans Göstergeleri </a:t>
          </a:r>
        </a:p>
      </dsp:txBody>
      <dsp:txXfrm>
        <a:off x="500774" y="4295434"/>
        <a:ext cx="1857781" cy="1265292"/>
      </dsp:txXfrm>
    </dsp:sp>
    <dsp:sp modelId="{9009DDB2-660C-4AF8-AE06-D5BE855F8459}">
      <dsp:nvSpPr>
        <dsp:cNvPr id="0" name=""/>
        <dsp:cNvSpPr/>
      </dsp:nvSpPr>
      <dsp:spPr>
        <a:xfrm>
          <a:off x="6483848" y="22866"/>
          <a:ext cx="2766445" cy="179202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tr-TR" sz="1600" kern="1200" dirty="0"/>
            <a:t>Alt ölçüte ilişkin plan (Stratejik Plan, Eylem Planı vs.)</a:t>
          </a:r>
        </a:p>
      </dsp:txBody>
      <dsp:txXfrm>
        <a:off x="7353146" y="62231"/>
        <a:ext cx="1857781" cy="1265292"/>
      </dsp:txXfrm>
    </dsp:sp>
    <dsp:sp modelId="{93A92456-2E9E-454D-A734-20FDBADF1E0D}">
      <dsp:nvSpPr>
        <dsp:cNvPr id="0" name=""/>
        <dsp:cNvSpPr/>
      </dsp:nvSpPr>
      <dsp:spPr>
        <a:xfrm>
          <a:off x="425183" y="0"/>
          <a:ext cx="3844722" cy="179202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tr-TR" sz="1600" kern="1200" dirty="0">
              <a:solidFill>
                <a:schemeClr val="tx1"/>
              </a:solidFill>
            </a:rPr>
            <a:t>Analiz raporları</a:t>
          </a:r>
        </a:p>
        <a:p>
          <a:pPr marL="171450" lvl="1" indent="-171450" algn="l" defTabSz="711200">
            <a:lnSpc>
              <a:spcPct val="90000"/>
            </a:lnSpc>
            <a:spcBef>
              <a:spcPct val="0"/>
            </a:spcBef>
            <a:spcAft>
              <a:spcPct val="15000"/>
            </a:spcAft>
            <a:buChar char="••"/>
          </a:pPr>
          <a:r>
            <a:rPr lang="tr-TR" sz="1600" kern="1200" dirty="0">
              <a:solidFill>
                <a:schemeClr val="tx1"/>
              </a:solidFill>
            </a:rPr>
            <a:t> Değerlendirme raporları</a:t>
          </a:r>
        </a:p>
        <a:p>
          <a:pPr marL="171450" lvl="1" indent="-171450" algn="l" defTabSz="711200">
            <a:lnSpc>
              <a:spcPct val="90000"/>
            </a:lnSpc>
            <a:spcBef>
              <a:spcPct val="0"/>
            </a:spcBef>
            <a:spcAft>
              <a:spcPct val="15000"/>
            </a:spcAft>
            <a:buChar char="••"/>
          </a:pPr>
          <a:r>
            <a:rPr lang="tr-TR" sz="1600" kern="1200" dirty="0">
              <a:solidFill>
                <a:schemeClr val="tx1"/>
              </a:solidFill>
            </a:rPr>
            <a:t>Yapılan iyileştirmelerin listesi (Anket ve Rapor vb. sonuçlarına göre eylem yapılmalıdır.)</a:t>
          </a:r>
        </a:p>
      </dsp:txBody>
      <dsp:txXfrm>
        <a:off x="464548" y="39365"/>
        <a:ext cx="2612576" cy="1265292"/>
      </dsp:txXfrm>
    </dsp:sp>
    <dsp:sp modelId="{BD9A8D06-DF20-4F95-8616-9FE2C4CB0705}">
      <dsp:nvSpPr>
        <dsp:cNvPr id="0" name=""/>
        <dsp:cNvSpPr/>
      </dsp:nvSpPr>
      <dsp:spPr>
        <a:xfrm>
          <a:off x="2261005" y="319205"/>
          <a:ext cx="2424839" cy="2424839"/>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tr-TR" sz="1300" kern="1200" dirty="0"/>
            <a:t>… izlenmektedir.</a:t>
          </a:r>
        </a:p>
        <a:p>
          <a:pPr lvl="0" algn="ctr" defTabSz="577850">
            <a:lnSpc>
              <a:spcPct val="90000"/>
            </a:lnSpc>
            <a:spcBef>
              <a:spcPct val="0"/>
            </a:spcBef>
            <a:spcAft>
              <a:spcPct val="35000"/>
            </a:spcAft>
          </a:pPr>
          <a:r>
            <a:rPr lang="tr-TR" sz="1300" kern="1200" dirty="0"/>
            <a:t>… değerlendirilmektedir.</a:t>
          </a:r>
        </a:p>
        <a:p>
          <a:pPr lvl="0" algn="ctr" defTabSz="577850">
            <a:lnSpc>
              <a:spcPct val="90000"/>
            </a:lnSpc>
            <a:spcBef>
              <a:spcPct val="0"/>
            </a:spcBef>
            <a:spcAft>
              <a:spcPct val="35000"/>
            </a:spcAft>
          </a:pPr>
          <a:r>
            <a:rPr lang="tr-TR" sz="1300" kern="1200" dirty="0"/>
            <a:t>…. İyileştirilme faaliyetleri yürütülmektedir.</a:t>
          </a:r>
        </a:p>
      </dsp:txBody>
      <dsp:txXfrm>
        <a:off x="2971224" y="1029424"/>
        <a:ext cx="1714620" cy="1714620"/>
      </dsp:txXfrm>
    </dsp:sp>
    <dsp:sp modelId="{C1B00894-6E70-40B6-AFB3-9909672FC755}">
      <dsp:nvSpPr>
        <dsp:cNvPr id="0" name=""/>
        <dsp:cNvSpPr/>
      </dsp:nvSpPr>
      <dsp:spPr>
        <a:xfrm rot="5400000">
          <a:off x="4797847" y="319205"/>
          <a:ext cx="2424839" cy="2424839"/>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tr-TR" sz="1300" kern="1200" dirty="0"/>
            <a:t>…. planlanmaktadır.</a:t>
          </a:r>
        </a:p>
      </dsp:txBody>
      <dsp:txXfrm rot="-5400000">
        <a:off x="4797847" y="1029424"/>
        <a:ext cx="1714620" cy="1714620"/>
      </dsp:txXfrm>
    </dsp:sp>
    <dsp:sp modelId="{3120142D-76FB-4B2B-A33E-ED627FAA8DEE}">
      <dsp:nvSpPr>
        <dsp:cNvPr id="0" name=""/>
        <dsp:cNvSpPr/>
      </dsp:nvSpPr>
      <dsp:spPr>
        <a:xfrm rot="10800000">
          <a:off x="4797847" y="2856046"/>
          <a:ext cx="2424839" cy="2424839"/>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tr-TR" sz="1300" kern="1200" dirty="0"/>
            <a:t>… uygulanmaktadır.</a:t>
          </a:r>
        </a:p>
      </dsp:txBody>
      <dsp:txXfrm rot="10800000">
        <a:off x="4797847" y="2856046"/>
        <a:ext cx="1714620" cy="1714620"/>
      </dsp:txXfrm>
    </dsp:sp>
    <dsp:sp modelId="{CBAC78BF-D2A5-4390-81A0-C858586D6FD3}">
      <dsp:nvSpPr>
        <dsp:cNvPr id="0" name=""/>
        <dsp:cNvSpPr/>
      </dsp:nvSpPr>
      <dsp:spPr>
        <a:xfrm rot="16200000">
          <a:off x="2261005" y="2856046"/>
          <a:ext cx="2424839" cy="2424839"/>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tr-TR" sz="1300" kern="1200" dirty="0"/>
            <a:t>…. ölçülmektedir.</a:t>
          </a:r>
        </a:p>
      </dsp:txBody>
      <dsp:txXfrm rot="5400000">
        <a:off x="2971224" y="2856046"/>
        <a:ext cx="1714620" cy="1714620"/>
      </dsp:txXfrm>
    </dsp:sp>
    <dsp:sp modelId="{4319C6C3-EF20-4AE2-9462-E31A1C8F0ECC}">
      <dsp:nvSpPr>
        <dsp:cNvPr id="0" name=""/>
        <dsp:cNvSpPr/>
      </dsp:nvSpPr>
      <dsp:spPr>
        <a:xfrm>
          <a:off x="4323239" y="2296037"/>
          <a:ext cx="837213" cy="728011"/>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3B9A16-C91D-49D0-A46A-4922B5177751}">
      <dsp:nvSpPr>
        <dsp:cNvPr id="0" name=""/>
        <dsp:cNvSpPr/>
      </dsp:nvSpPr>
      <dsp:spPr>
        <a:xfrm rot="10800000">
          <a:off x="4323239" y="2576042"/>
          <a:ext cx="837213" cy="728011"/>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3" y="0"/>
            <a:ext cx="2945659" cy="49534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6" y="0"/>
            <a:ext cx="2945659" cy="495348"/>
          </a:xfrm>
          <a:prstGeom prst="rect">
            <a:avLst/>
          </a:prstGeom>
        </p:spPr>
        <p:txBody>
          <a:bodyPr vert="horz" lIns="91440" tIns="45720" rIns="91440" bIns="45720" rtlCol="0"/>
          <a:lstStyle>
            <a:lvl1pPr algn="r">
              <a:defRPr sz="1200"/>
            </a:lvl1pPr>
          </a:lstStyle>
          <a:p>
            <a:fld id="{F91AF4A1-653A-4AA7-8583-BAF56323DBBB}" type="datetimeFigureOut">
              <a:rPr lang="tr-TR" smtClean="0"/>
              <a:t>15.01.2024</a:t>
            </a:fld>
            <a:endParaRPr lang="tr-TR"/>
          </a:p>
        </p:txBody>
      </p:sp>
      <p:sp>
        <p:nvSpPr>
          <p:cNvPr id="4" name="Slayt Görüntüsü Yer Tutucusu 3"/>
          <p:cNvSpPr>
            <a:spLocks noGrp="1" noRot="1" noChangeAspect="1"/>
          </p:cNvSpPr>
          <p:nvPr>
            <p:ph type="sldImg" idx="2"/>
          </p:nvPr>
        </p:nvSpPr>
        <p:spPr>
          <a:xfrm>
            <a:off x="1270000" y="1235075"/>
            <a:ext cx="4257675" cy="333057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51220"/>
            <a:ext cx="5438140" cy="3887361"/>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3" y="9377319"/>
            <a:ext cx="2945659" cy="49534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6" y="9377319"/>
            <a:ext cx="2945659" cy="495347"/>
          </a:xfrm>
          <a:prstGeom prst="rect">
            <a:avLst/>
          </a:prstGeom>
        </p:spPr>
        <p:txBody>
          <a:bodyPr vert="horz" lIns="91440" tIns="45720" rIns="91440" bIns="45720" rtlCol="0" anchor="b"/>
          <a:lstStyle>
            <a:lvl1pPr algn="r">
              <a:defRPr sz="1200"/>
            </a:lvl1pPr>
          </a:lstStyle>
          <a:p>
            <a:fld id="{9BF57238-D17C-48A8-8EF9-7F5289DD5CA7}" type="slidenum">
              <a:rPr lang="tr-TR" smtClean="0"/>
              <a:t>‹#›</a:t>
            </a:fld>
            <a:endParaRPr lang="tr-TR"/>
          </a:p>
        </p:txBody>
      </p:sp>
    </p:spTree>
    <p:extLst>
      <p:ext uri="{BB962C8B-B14F-4D97-AF65-F5344CB8AC3E}">
        <p14:creationId xmlns:p14="http://schemas.microsoft.com/office/powerpoint/2010/main" val="2269140199"/>
      </p:ext>
    </p:extLst>
  </p:cSld>
  <p:clrMap bg1="lt1" tx1="dk1" bg2="lt2" tx2="dk2" accent1="accent1" accent2="accent2" accent3="accent3" accent4="accent4" accent5="accent5" accent6="accent6" hlink="hlink" folHlink="folHlink"/>
  <p:notesStyle>
    <a:lvl1pPr marL="0" algn="l" defTabSz="1008400" rtl="0" eaLnBrk="1" latinLnBrk="0" hangingPunct="1">
      <a:defRPr sz="1323" kern="1200">
        <a:solidFill>
          <a:schemeClr val="tx1"/>
        </a:solidFill>
        <a:latin typeface="+mn-lt"/>
        <a:ea typeface="+mn-ea"/>
        <a:cs typeface="+mn-cs"/>
      </a:defRPr>
    </a:lvl1pPr>
    <a:lvl2pPr marL="504200" algn="l" defTabSz="1008400" rtl="0" eaLnBrk="1" latinLnBrk="0" hangingPunct="1">
      <a:defRPr sz="1323" kern="1200">
        <a:solidFill>
          <a:schemeClr val="tx1"/>
        </a:solidFill>
        <a:latin typeface="+mn-lt"/>
        <a:ea typeface="+mn-ea"/>
        <a:cs typeface="+mn-cs"/>
      </a:defRPr>
    </a:lvl2pPr>
    <a:lvl3pPr marL="1008400" algn="l" defTabSz="1008400" rtl="0" eaLnBrk="1" latinLnBrk="0" hangingPunct="1">
      <a:defRPr sz="1323" kern="1200">
        <a:solidFill>
          <a:schemeClr val="tx1"/>
        </a:solidFill>
        <a:latin typeface="+mn-lt"/>
        <a:ea typeface="+mn-ea"/>
        <a:cs typeface="+mn-cs"/>
      </a:defRPr>
    </a:lvl3pPr>
    <a:lvl4pPr marL="1512600" algn="l" defTabSz="1008400" rtl="0" eaLnBrk="1" latinLnBrk="0" hangingPunct="1">
      <a:defRPr sz="1323" kern="1200">
        <a:solidFill>
          <a:schemeClr val="tx1"/>
        </a:solidFill>
        <a:latin typeface="+mn-lt"/>
        <a:ea typeface="+mn-ea"/>
        <a:cs typeface="+mn-cs"/>
      </a:defRPr>
    </a:lvl4pPr>
    <a:lvl5pPr marL="2016801" algn="l" defTabSz="1008400" rtl="0" eaLnBrk="1" latinLnBrk="0" hangingPunct="1">
      <a:defRPr sz="1323" kern="1200">
        <a:solidFill>
          <a:schemeClr val="tx1"/>
        </a:solidFill>
        <a:latin typeface="+mn-lt"/>
        <a:ea typeface="+mn-ea"/>
        <a:cs typeface="+mn-cs"/>
      </a:defRPr>
    </a:lvl5pPr>
    <a:lvl6pPr marL="2521001" algn="l" defTabSz="1008400" rtl="0" eaLnBrk="1" latinLnBrk="0" hangingPunct="1">
      <a:defRPr sz="1323" kern="1200">
        <a:solidFill>
          <a:schemeClr val="tx1"/>
        </a:solidFill>
        <a:latin typeface="+mn-lt"/>
        <a:ea typeface="+mn-ea"/>
        <a:cs typeface="+mn-cs"/>
      </a:defRPr>
    </a:lvl6pPr>
    <a:lvl7pPr marL="3025201" algn="l" defTabSz="1008400" rtl="0" eaLnBrk="1" latinLnBrk="0" hangingPunct="1">
      <a:defRPr sz="1323" kern="1200">
        <a:solidFill>
          <a:schemeClr val="tx1"/>
        </a:solidFill>
        <a:latin typeface="+mn-lt"/>
        <a:ea typeface="+mn-ea"/>
        <a:cs typeface="+mn-cs"/>
      </a:defRPr>
    </a:lvl7pPr>
    <a:lvl8pPr marL="3529401" algn="l" defTabSz="1008400" rtl="0" eaLnBrk="1" latinLnBrk="0" hangingPunct="1">
      <a:defRPr sz="1323" kern="1200">
        <a:solidFill>
          <a:schemeClr val="tx1"/>
        </a:solidFill>
        <a:latin typeface="+mn-lt"/>
        <a:ea typeface="+mn-ea"/>
        <a:cs typeface="+mn-cs"/>
      </a:defRPr>
    </a:lvl8pPr>
    <a:lvl9pPr marL="4033601" algn="l" defTabSz="1008400" rtl="0" eaLnBrk="1" latinLnBrk="0" hangingPunct="1">
      <a:defRPr sz="132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BF57238-D17C-48A8-8EF9-7F5289DD5CA7}" type="slidenum">
              <a:rPr lang="tr-TR" smtClean="0"/>
              <a:t>1</a:t>
            </a:fld>
            <a:endParaRPr lang="tr-TR"/>
          </a:p>
        </p:txBody>
      </p:sp>
    </p:spTree>
    <p:extLst>
      <p:ext uri="{BB962C8B-B14F-4D97-AF65-F5344CB8AC3E}">
        <p14:creationId xmlns:p14="http://schemas.microsoft.com/office/powerpoint/2010/main" val="2768299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BF57238-D17C-48A8-8EF9-7F5289DD5CA7}" type="slidenum">
              <a:rPr lang="tr-TR" smtClean="0"/>
              <a:t>11</a:t>
            </a:fld>
            <a:endParaRPr lang="tr-TR"/>
          </a:p>
        </p:txBody>
      </p:sp>
    </p:spTree>
    <p:extLst>
      <p:ext uri="{BB962C8B-B14F-4D97-AF65-F5344CB8AC3E}">
        <p14:creationId xmlns:p14="http://schemas.microsoft.com/office/powerpoint/2010/main" val="2277530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BF57238-D17C-48A8-8EF9-7F5289DD5CA7}" type="slidenum">
              <a:rPr lang="tr-TR" smtClean="0"/>
              <a:t>14</a:t>
            </a:fld>
            <a:endParaRPr lang="tr-TR"/>
          </a:p>
        </p:txBody>
      </p:sp>
    </p:spTree>
    <p:extLst>
      <p:ext uri="{BB962C8B-B14F-4D97-AF65-F5344CB8AC3E}">
        <p14:creationId xmlns:p14="http://schemas.microsoft.com/office/powerpoint/2010/main" val="1864103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BF57238-D17C-48A8-8EF9-7F5289DD5CA7}" type="slidenum">
              <a:rPr lang="tr-TR" smtClean="0"/>
              <a:t>17</a:t>
            </a:fld>
            <a:endParaRPr lang="tr-TR"/>
          </a:p>
        </p:txBody>
      </p:sp>
    </p:spTree>
    <p:extLst>
      <p:ext uri="{BB962C8B-B14F-4D97-AF65-F5344CB8AC3E}">
        <p14:creationId xmlns:p14="http://schemas.microsoft.com/office/powerpoint/2010/main" val="3561997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BF57238-D17C-48A8-8EF9-7F5289DD5CA7}" type="slidenum">
              <a:rPr lang="tr-TR" smtClean="0"/>
              <a:t>22</a:t>
            </a:fld>
            <a:endParaRPr lang="tr-TR"/>
          </a:p>
        </p:txBody>
      </p:sp>
    </p:spTree>
    <p:extLst>
      <p:ext uri="{BB962C8B-B14F-4D97-AF65-F5344CB8AC3E}">
        <p14:creationId xmlns:p14="http://schemas.microsoft.com/office/powerpoint/2010/main" val="2526935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BF57238-D17C-48A8-8EF9-7F5289DD5CA7}" type="slidenum">
              <a:rPr lang="tr-TR" smtClean="0"/>
              <a:t>23</a:t>
            </a:fld>
            <a:endParaRPr lang="tr-TR"/>
          </a:p>
        </p:txBody>
      </p:sp>
    </p:spTree>
    <p:extLst>
      <p:ext uri="{BB962C8B-B14F-4D97-AF65-F5344CB8AC3E}">
        <p14:creationId xmlns:p14="http://schemas.microsoft.com/office/powerpoint/2010/main" val="453645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710" y="3840480"/>
            <a:ext cx="8417401" cy="1932936"/>
          </a:xfrm>
        </p:spPr>
        <p:txBody>
          <a:bodyPr anchor="b"/>
          <a:lstStyle>
            <a:lvl1pPr algn="ctr">
              <a:defRPr sz="6498"/>
            </a:lvl1pPr>
          </a:lstStyle>
          <a:p>
            <a:r>
              <a:rPr lang="en-US"/>
              <a:t>Click to edit Master title style</a:t>
            </a:r>
            <a:endParaRPr lang="en-US" dirty="0"/>
          </a:p>
        </p:txBody>
      </p:sp>
      <p:sp>
        <p:nvSpPr>
          <p:cNvPr id="3" name="Subtitle 2"/>
          <p:cNvSpPr>
            <a:spLocks noGrp="1"/>
          </p:cNvSpPr>
          <p:nvPr>
            <p:ph type="subTitle" idx="1"/>
          </p:nvPr>
        </p:nvSpPr>
        <p:spPr>
          <a:xfrm>
            <a:off x="1237852" y="6071616"/>
            <a:ext cx="7427119" cy="992914"/>
          </a:xfrm>
        </p:spPr>
        <p:txBody>
          <a:bodyPr/>
          <a:lstStyle>
            <a:lvl1pPr marL="0" indent="0" algn="ctr">
              <a:buNone/>
              <a:defRPr sz="2599"/>
            </a:lvl1pPr>
            <a:lvl2pPr marL="495148" indent="0" algn="ctr">
              <a:buNone/>
              <a:defRPr sz="2166"/>
            </a:lvl2pPr>
            <a:lvl3pPr marL="990295" indent="0" algn="ctr">
              <a:buNone/>
              <a:defRPr sz="1949"/>
            </a:lvl3pPr>
            <a:lvl4pPr marL="1485443" indent="0" algn="ctr">
              <a:buNone/>
              <a:defRPr sz="1733"/>
            </a:lvl4pPr>
            <a:lvl5pPr marL="1980590" indent="0" algn="ctr">
              <a:buNone/>
              <a:defRPr sz="1733"/>
            </a:lvl5pPr>
            <a:lvl6pPr marL="2475738" indent="0" algn="ctr">
              <a:buNone/>
              <a:defRPr sz="1733"/>
            </a:lvl6pPr>
            <a:lvl7pPr marL="2970886" indent="0" algn="ctr">
              <a:buNone/>
              <a:defRPr sz="1733"/>
            </a:lvl7pPr>
            <a:lvl8pPr marL="3466033" indent="0" algn="ctr">
              <a:buNone/>
              <a:defRPr sz="1733"/>
            </a:lvl8pPr>
            <a:lvl9pPr marL="3961181" indent="0" algn="ctr">
              <a:buNone/>
              <a:defRPr sz="17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A528F8-5DD0-4801-A2F1-FD37C1DB9D03}" type="datetimeFigureOut">
              <a:rPr lang="tr-TR" smtClean="0"/>
              <a:t>15.01.2024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B3005D6-4D38-4680-87CF-A5104127B339}" type="slidenum">
              <a:rPr lang="tr-TR" smtClean="0"/>
              <a:t>‹#›</a:t>
            </a:fld>
            <a:endParaRPr lang="tr-TR"/>
          </a:p>
        </p:txBody>
      </p:sp>
    </p:spTree>
    <p:extLst>
      <p:ext uri="{BB962C8B-B14F-4D97-AF65-F5344CB8AC3E}">
        <p14:creationId xmlns:p14="http://schemas.microsoft.com/office/powerpoint/2010/main" val="842725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SLAYT02.pdf">
            <a:extLst>
              <a:ext uri="{FF2B5EF4-FFF2-40B4-BE49-F238E27FC236}">
                <a16:creationId xmlns:a16="http://schemas.microsoft.com/office/drawing/2014/main" id="{9420B530-A184-46AD-B2C9-9A7D7495CE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2825" cy="7731821"/>
          </a:xfrm>
          <a:prstGeom prst="rect">
            <a:avLst/>
          </a:prstGeom>
        </p:spPr>
      </p:pic>
      <p:sp>
        <p:nvSpPr>
          <p:cNvPr id="2" name="Title 1"/>
          <p:cNvSpPr>
            <a:spLocks noGrp="1"/>
          </p:cNvSpPr>
          <p:nvPr>
            <p:ph type="title"/>
          </p:nvPr>
        </p:nvSpPr>
        <p:spPr>
          <a:xfrm>
            <a:off x="680819" y="1572768"/>
            <a:ext cx="8541187" cy="1148485"/>
          </a:xfrm>
        </p:spPr>
        <p:txBody>
          <a:bodyPr>
            <a:normAutofit/>
          </a:bodyPr>
          <a:lstStyle>
            <a:lvl1pPr>
              <a:defRPr sz="4200"/>
            </a:lvl1pPr>
          </a:lstStyle>
          <a:p>
            <a:r>
              <a:rPr lang="en-US" dirty="0"/>
              <a:t>Click to edit Master title style</a:t>
            </a:r>
          </a:p>
        </p:txBody>
      </p:sp>
      <p:sp>
        <p:nvSpPr>
          <p:cNvPr id="3" name="Vertical Text Placeholder 2"/>
          <p:cNvSpPr>
            <a:spLocks noGrp="1"/>
          </p:cNvSpPr>
          <p:nvPr>
            <p:ph type="body" orient="vert" idx="1"/>
          </p:nvPr>
        </p:nvSpPr>
        <p:spPr>
          <a:xfrm>
            <a:off x="680819" y="2977286"/>
            <a:ext cx="8541187" cy="399896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A528F8-5DD0-4801-A2F1-FD37C1DB9D03}" type="datetimeFigureOut">
              <a:rPr lang="tr-TR" smtClean="0"/>
              <a:t>15.01.2024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B3005D6-4D38-4680-87CF-A5104127B339}" type="slidenum">
              <a:rPr lang="tr-TR" smtClean="0"/>
              <a:t>‹#›</a:t>
            </a:fld>
            <a:endParaRPr lang="tr-TR"/>
          </a:p>
        </p:txBody>
      </p:sp>
    </p:spTree>
    <p:extLst>
      <p:ext uri="{BB962C8B-B14F-4D97-AF65-F5344CB8AC3E}">
        <p14:creationId xmlns:p14="http://schemas.microsoft.com/office/powerpoint/2010/main" val="358269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SLAYT02.pdf">
            <a:extLst>
              <a:ext uri="{FF2B5EF4-FFF2-40B4-BE49-F238E27FC236}">
                <a16:creationId xmlns:a16="http://schemas.microsoft.com/office/drawing/2014/main" id="{082B3803-C5EB-43BD-9ECF-7A104F3B93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2825" cy="7731821"/>
          </a:xfrm>
          <a:prstGeom prst="rect">
            <a:avLst/>
          </a:prstGeom>
        </p:spPr>
      </p:pic>
      <p:sp>
        <p:nvSpPr>
          <p:cNvPr id="2" name="Vertical Title 1"/>
          <p:cNvSpPr>
            <a:spLocks noGrp="1"/>
          </p:cNvSpPr>
          <p:nvPr>
            <p:ph type="title" orient="vert"/>
          </p:nvPr>
        </p:nvSpPr>
        <p:spPr>
          <a:xfrm>
            <a:off x="7086710" y="1594714"/>
            <a:ext cx="2135297" cy="538153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820" y="1594714"/>
            <a:ext cx="6282105" cy="538153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A528F8-5DD0-4801-A2F1-FD37C1DB9D03}" type="datetimeFigureOut">
              <a:rPr lang="tr-TR" smtClean="0"/>
              <a:t>15.01.2024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B3005D6-4D38-4680-87CF-A5104127B339}" type="slidenum">
              <a:rPr lang="tr-TR" smtClean="0"/>
              <a:t>‹#›</a:t>
            </a:fld>
            <a:endParaRPr lang="tr-TR"/>
          </a:p>
        </p:txBody>
      </p:sp>
    </p:spTree>
    <p:extLst>
      <p:ext uri="{BB962C8B-B14F-4D97-AF65-F5344CB8AC3E}">
        <p14:creationId xmlns:p14="http://schemas.microsoft.com/office/powerpoint/2010/main" val="1156941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SLAYT02.pdf">
            <a:extLst>
              <a:ext uri="{FF2B5EF4-FFF2-40B4-BE49-F238E27FC236}">
                <a16:creationId xmlns:a16="http://schemas.microsoft.com/office/drawing/2014/main" id="{322D6BC7-E263-47FD-99A8-78A02B35EA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2825" cy="7731821"/>
          </a:xfrm>
          <a:prstGeom prst="rect">
            <a:avLst/>
          </a:prstGeom>
        </p:spPr>
      </p:pic>
      <p:sp>
        <p:nvSpPr>
          <p:cNvPr id="2" name="Title 1"/>
          <p:cNvSpPr>
            <a:spLocks noGrp="1"/>
          </p:cNvSpPr>
          <p:nvPr>
            <p:ph type="title"/>
          </p:nvPr>
        </p:nvSpPr>
        <p:spPr>
          <a:xfrm>
            <a:off x="680819" y="1580083"/>
            <a:ext cx="8541187" cy="1228954"/>
          </a:xfrm>
        </p:spPr>
        <p:txBody>
          <a:bodyPr>
            <a:normAutofit/>
          </a:bodyPr>
          <a:lstStyle>
            <a:lvl1pPr>
              <a:defRPr sz="4200"/>
            </a:lvl1pPr>
          </a:lstStyle>
          <a:p>
            <a:r>
              <a:rPr lang="en-US" dirty="0"/>
              <a:t>Click to edit Master title style</a:t>
            </a:r>
          </a:p>
        </p:txBody>
      </p:sp>
      <p:sp>
        <p:nvSpPr>
          <p:cNvPr id="3" name="Content Placeholder 2"/>
          <p:cNvSpPr>
            <a:spLocks noGrp="1"/>
          </p:cNvSpPr>
          <p:nvPr>
            <p:ph idx="1"/>
          </p:nvPr>
        </p:nvSpPr>
        <p:spPr>
          <a:xfrm>
            <a:off x="680819" y="2955341"/>
            <a:ext cx="8541187" cy="402091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4A528F8-5DD0-4801-A2F1-FD37C1DB9D03}" type="datetimeFigureOut">
              <a:rPr lang="tr-TR" smtClean="0"/>
              <a:t>15.01.2024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B3005D6-4D38-4680-87CF-A5104127B339}" type="slidenum">
              <a:rPr lang="tr-TR" smtClean="0"/>
              <a:t>‹#›</a:t>
            </a:fld>
            <a:endParaRPr lang="tr-TR"/>
          </a:p>
        </p:txBody>
      </p:sp>
    </p:spTree>
    <p:extLst>
      <p:ext uri="{BB962C8B-B14F-4D97-AF65-F5344CB8AC3E}">
        <p14:creationId xmlns:p14="http://schemas.microsoft.com/office/powerpoint/2010/main" val="3842963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SLAYT02.pdf">
            <a:extLst>
              <a:ext uri="{FF2B5EF4-FFF2-40B4-BE49-F238E27FC236}">
                <a16:creationId xmlns:a16="http://schemas.microsoft.com/office/drawing/2014/main" id="{65089254-135D-4BB2-BA5B-4B025689DD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2825" cy="7731821"/>
          </a:xfrm>
          <a:prstGeom prst="rect">
            <a:avLst/>
          </a:prstGeom>
        </p:spPr>
      </p:pic>
      <p:sp>
        <p:nvSpPr>
          <p:cNvPr id="2" name="Title 1"/>
          <p:cNvSpPr>
            <a:spLocks noGrp="1"/>
          </p:cNvSpPr>
          <p:nvPr>
            <p:ph type="title"/>
          </p:nvPr>
        </p:nvSpPr>
        <p:spPr>
          <a:xfrm>
            <a:off x="675662" y="1930977"/>
            <a:ext cx="8541187" cy="3221876"/>
          </a:xfrm>
        </p:spPr>
        <p:txBody>
          <a:bodyPr anchor="b"/>
          <a:lstStyle>
            <a:lvl1pPr>
              <a:defRPr sz="6498"/>
            </a:lvl1pPr>
          </a:lstStyle>
          <a:p>
            <a:r>
              <a:rPr lang="en-US" dirty="0"/>
              <a:t>Click to edit Master title style</a:t>
            </a:r>
          </a:p>
        </p:txBody>
      </p:sp>
      <p:sp>
        <p:nvSpPr>
          <p:cNvPr id="3" name="Text Placeholder 2"/>
          <p:cNvSpPr>
            <a:spLocks noGrp="1"/>
          </p:cNvSpPr>
          <p:nvPr>
            <p:ph type="body" idx="1"/>
          </p:nvPr>
        </p:nvSpPr>
        <p:spPr>
          <a:xfrm>
            <a:off x="675662" y="5183333"/>
            <a:ext cx="8541187" cy="1694309"/>
          </a:xfrm>
        </p:spPr>
        <p:txBody>
          <a:bodyPr/>
          <a:lstStyle>
            <a:lvl1pPr marL="0" indent="0">
              <a:buNone/>
              <a:defRPr sz="2599">
                <a:solidFill>
                  <a:schemeClr val="tx1"/>
                </a:solidFill>
              </a:defRPr>
            </a:lvl1pPr>
            <a:lvl2pPr marL="495148" indent="0">
              <a:buNone/>
              <a:defRPr sz="2166">
                <a:solidFill>
                  <a:schemeClr val="tx1">
                    <a:tint val="75000"/>
                  </a:schemeClr>
                </a:solidFill>
              </a:defRPr>
            </a:lvl2pPr>
            <a:lvl3pPr marL="990295" indent="0">
              <a:buNone/>
              <a:defRPr sz="1949">
                <a:solidFill>
                  <a:schemeClr val="tx1">
                    <a:tint val="75000"/>
                  </a:schemeClr>
                </a:solidFill>
              </a:defRPr>
            </a:lvl3pPr>
            <a:lvl4pPr marL="1485443" indent="0">
              <a:buNone/>
              <a:defRPr sz="1733">
                <a:solidFill>
                  <a:schemeClr val="tx1">
                    <a:tint val="75000"/>
                  </a:schemeClr>
                </a:solidFill>
              </a:defRPr>
            </a:lvl4pPr>
            <a:lvl5pPr marL="1980590" indent="0">
              <a:buNone/>
              <a:defRPr sz="1733">
                <a:solidFill>
                  <a:schemeClr val="tx1">
                    <a:tint val="75000"/>
                  </a:schemeClr>
                </a:solidFill>
              </a:defRPr>
            </a:lvl5pPr>
            <a:lvl6pPr marL="2475738" indent="0">
              <a:buNone/>
              <a:defRPr sz="1733">
                <a:solidFill>
                  <a:schemeClr val="tx1">
                    <a:tint val="75000"/>
                  </a:schemeClr>
                </a:solidFill>
              </a:defRPr>
            </a:lvl6pPr>
            <a:lvl7pPr marL="2970886" indent="0">
              <a:buNone/>
              <a:defRPr sz="1733">
                <a:solidFill>
                  <a:schemeClr val="tx1">
                    <a:tint val="75000"/>
                  </a:schemeClr>
                </a:solidFill>
              </a:defRPr>
            </a:lvl7pPr>
            <a:lvl8pPr marL="3466033" indent="0">
              <a:buNone/>
              <a:defRPr sz="1733">
                <a:solidFill>
                  <a:schemeClr val="tx1">
                    <a:tint val="75000"/>
                  </a:schemeClr>
                </a:solidFill>
              </a:defRPr>
            </a:lvl8pPr>
            <a:lvl9pPr marL="3961181" indent="0">
              <a:buNone/>
              <a:defRPr sz="173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4A528F8-5DD0-4801-A2F1-FD37C1DB9D03}" type="datetimeFigureOut">
              <a:rPr lang="tr-TR" smtClean="0"/>
              <a:t>15.01.2024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B3005D6-4D38-4680-87CF-A5104127B339}" type="slidenum">
              <a:rPr lang="tr-TR" smtClean="0"/>
              <a:t>‹#›</a:t>
            </a:fld>
            <a:endParaRPr lang="tr-TR"/>
          </a:p>
        </p:txBody>
      </p:sp>
    </p:spTree>
    <p:extLst>
      <p:ext uri="{BB962C8B-B14F-4D97-AF65-F5344CB8AC3E}">
        <p14:creationId xmlns:p14="http://schemas.microsoft.com/office/powerpoint/2010/main" val="3169880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SLAYT02.pdf">
            <a:extLst>
              <a:ext uri="{FF2B5EF4-FFF2-40B4-BE49-F238E27FC236}">
                <a16:creationId xmlns:a16="http://schemas.microsoft.com/office/drawing/2014/main" id="{98873282-3977-4AC5-B084-A6C68374EF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2825" cy="7731821"/>
          </a:xfrm>
          <a:prstGeom prst="rect">
            <a:avLst/>
          </a:prstGeom>
        </p:spPr>
      </p:pic>
      <p:sp>
        <p:nvSpPr>
          <p:cNvPr id="2" name="Title 1"/>
          <p:cNvSpPr>
            <a:spLocks noGrp="1"/>
          </p:cNvSpPr>
          <p:nvPr>
            <p:ph type="title"/>
          </p:nvPr>
        </p:nvSpPr>
        <p:spPr>
          <a:xfrm>
            <a:off x="680819" y="1594714"/>
            <a:ext cx="8541187" cy="1158025"/>
          </a:xfrm>
        </p:spPr>
        <p:txBody>
          <a:bodyPr>
            <a:normAutofit/>
          </a:bodyPr>
          <a:lstStyle>
            <a:lvl1pPr>
              <a:defRPr sz="4200"/>
            </a:lvl1pPr>
          </a:lstStyle>
          <a:p>
            <a:r>
              <a:rPr lang="en-US" dirty="0"/>
              <a:t>Click to edit Master title style</a:t>
            </a:r>
          </a:p>
        </p:txBody>
      </p:sp>
      <p:sp>
        <p:nvSpPr>
          <p:cNvPr id="3" name="Content Placeholder 2"/>
          <p:cNvSpPr>
            <a:spLocks noGrp="1"/>
          </p:cNvSpPr>
          <p:nvPr>
            <p:ph sz="half" idx="1"/>
          </p:nvPr>
        </p:nvSpPr>
        <p:spPr>
          <a:xfrm>
            <a:off x="680819" y="2955341"/>
            <a:ext cx="4208701" cy="402091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13305" y="2955341"/>
            <a:ext cx="4208701" cy="40209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A528F8-5DD0-4801-A2F1-FD37C1DB9D03}" type="datetimeFigureOut">
              <a:rPr lang="tr-TR" smtClean="0"/>
              <a:t>15.01.2024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B3005D6-4D38-4680-87CF-A5104127B339}" type="slidenum">
              <a:rPr lang="tr-TR" smtClean="0"/>
              <a:t>‹#›</a:t>
            </a:fld>
            <a:endParaRPr lang="tr-TR"/>
          </a:p>
        </p:txBody>
      </p:sp>
    </p:spTree>
    <p:extLst>
      <p:ext uri="{BB962C8B-B14F-4D97-AF65-F5344CB8AC3E}">
        <p14:creationId xmlns:p14="http://schemas.microsoft.com/office/powerpoint/2010/main" val="953383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SLAYT02.pdf">
            <a:extLst>
              <a:ext uri="{FF2B5EF4-FFF2-40B4-BE49-F238E27FC236}">
                <a16:creationId xmlns:a16="http://schemas.microsoft.com/office/drawing/2014/main" id="{170776C9-EAB6-4B8B-B50B-AB60C08323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2825" cy="7731821"/>
          </a:xfrm>
          <a:prstGeom prst="rect">
            <a:avLst/>
          </a:prstGeom>
        </p:spPr>
      </p:pic>
      <p:sp>
        <p:nvSpPr>
          <p:cNvPr id="2" name="Title 1"/>
          <p:cNvSpPr>
            <a:spLocks noGrp="1"/>
          </p:cNvSpPr>
          <p:nvPr>
            <p:ph type="title"/>
          </p:nvPr>
        </p:nvSpPr>
        <p:spPr>
          <a:xfrm>
            <a:off x="682109" y="1587397"/>
            <a:ext cx="8541187" cy="1126541"/>
          </a:xfrm>
        </p:spPr>
        <p:txBody>
          <a:bodyPr>
            <a:normAutofit/>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82110" y="2955340"/>
            <a:ext cx="4189358" cy="907085"/>
          </a:xfrm>
        </p:spPr>
        <p:txBody>
          <a:bodyPr anchor="b"/>
          <a:lstStyle>
            <a:lvl1pPr marL="0" indent="0">
              <a:buNone/>
              <a:defRPr sz="2599" b="1"/>
            </a:lvl1pPr>
            <a:lvl2pPr marL="495148" indent="0">
              <a:buNone/>
              <a:defRPr sz="2166" b="1"/>
            </a:lvl2pPr>
            <a:lvl3pPr marL="990295" indent="0">
              <a:buNone/>
              <a:defRPr sz="1949" b="1"/>
            </a:lvl3pPr>
            <a:lvl4pPr marL="1485443" indent="0">
              <a:buNone/>
              <a:defRPr sz="1733" b="1"/>
            </a:lvl4pPr>
            <a:lvl5pPr marL="1980590" indent="0">
              <a:buNone/>
              <a:defRPr sz="1733" b="1"/>
            </a:lvl5pPr>
            <a:lvl6pPr marL="2475738" indent="0">
              <a:buNone/>
              <a:defRPr sz="1733" b="1"/>
            </a:lvl6pPr>
            <a:lvl7pPr marL="2970886" indent="0">
              <a:buNone/>
              <a:defRPr sz="1733" b="1"/>
            </a:lvl7pPr>
            <a:lvl8pPr marL="3466033" indent="0">
              <a:buNone/>
              <a:defRPr sz="1733" b="1"/>
            </a:lvl8pPr>
            <a:lvl9pPr marL="3961181" indent="0">
              <a:buNone/>
              <a:defRPr sz="1733" b="1"/>
            </a:lvl9pPr>
          </a:lstStyle>
          <a:p>
            <a:pPr lvl="0"/>
            <a:r>
              <a:rPr lang="en-US"/>
              <a:t>Edit Master text styles</a:t>
            </a:r>
          </a:p>
        </p:txBody>
      </p:sp>
      <p:sp>
        <p:nvSpPr>
          <p:cNvPr id="4" name="Content Placeholder 3"/>
          <p:cNvSpPr>
            <a:spLocks noGrp="1"/>
          </p:cNvSpPr>
          <p:nvPr>
            <p:ph sz="half" idx="2"/>
          </p:nvPr>
        </p:nvSpPr>
        <p:spPr>
          <a:xfrm>
            <a:off x="682110" y="3862426"/>
            <a:ext cx="4189358" cy="31281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3306" y="2955340"/>
            <a:ext cx="4209990" cy="907085"/>
          </a:xfrm>
        </p:spPr>
        <p:txBody>
          <a:bodyPr anchor="b"/>
          <a:lstStyle>
            <a:lvl1pPr marL="0" indent="0">
              <a:buNone/>
              <a:defRPr sz="2599" b="1"/>
            </a:lvl1pPr>
            <a:lvl2pPr marL="495148" indent="0">
              <a:buNone/>
              <a:defRPr sz="2166" b="1"/>
            </a:lvl2pPr>
            <a:lvl3pPr marL="990295" indent="0">
              <a:buNone/>
              <a:defRPr sz="1949" b="1"/>
            </a:lvl3pPr>
            <a:lvl4pPr marL="1485443" indent="0">
              <a:buNone/>
              <a:defRPr sz="1733" b="1"/>
            </a:lvl4pPr>
            <a:lvl5pPr marL="1980590" indent="0">
              <a:buNone/>
              <a:defRPr sz="1733" b="1"/>
            </a:lvl5pPr>
            <a:lvl6pPr marL="2475738" indent="0">
              <a:buNone/>
              <a:defRPr sz="1733" b="1"/>
            </a:lvl6pPr>
            <a:lvl7pPr marL="2970886" indent="0">
              <a:buNone/>
              <a:defRPr sz="1733" b="1"/>
            </a:lvl7pPr>
            <a:lvl8pPr marL="3466033" indent="0">
              <a:buNone/>
              <a:defRPr sz="1733" b="1"/>
            </a:lvl8pPr>
            <a:lvl9pPr marL="3961181" indent="0">
              <a:buNone/>
              <a:defRPr sz="1733" b="1"/>
            </a:lvl9pPr>
          </a:lstStyle>
          <a:p>
            <a:pPr lvl="0"/>
            <a:r>
              <a:rPr lang="en-US"/>
              <a:t>Edit Master text styles</a:t>
            </a:r>
          </a:p>
        </p:txBody>
      </p:sp>
      <p:sp>
        <p:nvSpPr>
          <p:cNvPr id="6" name="Content Placeholder 5"/>
          <p:cNvSpPr>
            <a:spLocks noGrp="1"/>
          </p:cNvSpPr>
          <p:nvPr>
            <p:ph sz="quarter" idx="4"/>
          </p:nvPr>
        </p:nvSpPr>
        <p:spPr>
          <a:xfrm>
            <a:off x="5013306" y="3862426"/>
            <a:ext cx="4209990" cy="31281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A528F8-5DD0-4801-A2F1-FD37C1DB9D03}" type="datetimeFigureOut">
              <a:rPr lang="tr-TR" smtClean="0"/>
              <a:t>15.01.2024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B3005D6-4D38-4680-87CF-A5104127B339}" type="slidenum">
              <a:rPr lang="tr-TR" smtClean="0"/>
              <a:t>‹#›</a:t>
            </a:fld>
            <a:endParaRPr lang="tr-TR"/>
          </a:p>
        </p:txBody>
      </p:sp>
    </p:spTree>
    <p:extLst>
      <p:ext uri="{BB962C8B-B14F-4D97-AF65-F5344CB8AC3E}">
        <p14:creationId xmlns:p14="http://schemas.microsoft.com/office/powerpoint/2010/main" val="1956972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SLAYT02.pdf">
            <a:extLst>
              <a:ext uri="{FF2B5EF4-FFF2-40B4-BE49-F238E27FC236}">
                <a16:creationId xmlns:a16="http://schemas.microsoft.com/office/drawing/2014/main" id="{8EC1DA2F-69C7-497A-B481-5F4CF67CB4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2825" cy="7731821"/>
          </a:xfrm>
          <a:prstGeom prst="rect">
            <a:avLst/>
          </a:prstGeom>
        </p:spPr>
      </p:pic>
      <p:sp>
        <p:nvSpPr>
          <p:cNvPr id="2" name="Title 1"/>
          <p:cNvSpPr>
            <a:spLocks noGrp="1"/>
          </p:cNvSpPr>
          <p:nvPr>
            <p:ph type="title"/>
          </p:nvPr>
        </p:nvSpPr>
        <p:spPr>
          <a:xfrm>
            <a:off x="680819" y="1580083"/>
            <a:ext cx="8541187" cy="1155802"/>
          </a:xfrm>
        </p:spPr>
        <p:txBody>
          <a:bodyPr>
            <a:normAutofit/>
          </a:bodyPr>
          <a:lstStyle>
            <a:lvl1pPr>
              <a:defRPr sz="4200"/>
            </a:lvl1pPr>
          </a:lstStyle>
          <a:p>
            <a:r>
              <a:rPr lang="en-US" dirty="0"/>
              <a:t>Click to edit Master title style</a:t>
            </a:r>
          </a:p>
        </p:txBody>
      </p:sp>
      <p:sp>
        <p:nvSpPr>
          <p:cNvPr id="3" name="Date Placeholder 2"/>
          <p:cNvSpPr>
            <a:spLocks noGrp="1"/>
          </p:cNvSpPr>
          <p:nvPr>
            <p:ph type="dt" sz="half" idx="10"/>
          </p:nvPr>
        </p:nvSpPr>
        <p:spPr/>
        <p:txBody>
          <a:bodyPr/>
          <a:lstStyle/>
          <a:p>
            <a:fld id="{64A528F8-5DD0-4801-A2F1-FD37C1DB9D03}" type="datetimeFigureOut">
              <a:rPr lang="tr-TR" smtClean="0"/>
              <a:t>15.01.2024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B3005D6-4D38-4680-87CF-A5104127B339}" type="slidenum">
              <a:rPr lang="tr-TR" smtClean="0"/>
              <a:t>‹#›</a:t>
            </a:fld>
            <a:endParaRPr lang="tr-TR"/>
          </a:p>
        </p:txBody>
      </p:sp>
    </p:spTree>
    <p:extLst>
      <p:ext uri="{BB962C8B-B14F-4D97-AF65-F5344CB8AC3E}">
        <p14:creationId xmlns:p14="http://schemas.microsoft.com/office/powerpoint/2010/main" val="3553182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SLAYT02.pdf">
            <a:extLst>
              <a:ext uri="{FF2B5EF4-FFF2-40B4-BE49-F238E27FC236}">
                <a16:creationId xmlns:a16="http://schemas.microsoft.com/office/drawing/2014/main" id="{469E7855-CBE8-4864-8653-7E37DADA5E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2825" cy="7731821"/>
          </a:xfrm>
          <a:prstGeom prst="rect">
            <a:avLst/>
          </a:prstGeom>
        </p:spPr>
      </p:pic>
      <p:sp>
        <p:nvSpPr>
          <p:cNvPr id="2" name="Date Placeholder 1"/>
          <p:cNvSpPr>
            <a:spLocks noGrp="1"/>
          </p:cNvSpPr>
          <p:nvPr>
            <p:ph type="dt" sz="half" idx="10"/>
          </p:nvPr>
        </p:nvSpPr>
        <p:spPr/>
        <p:txBody>
          <a:bodyPr/>
          <a:lstStyle/>
          <a:p>
            <a:fld id="{64A528F8-5DD0-4801-A2F1-FD37C1DB9D03}" type="datetimeFigureOut">
              <a:rPr lang="tr-TR" smtClean="0"/>
              <a:t>15.01.2024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B3005D6-4D38-4680-87CF-A5104127B339}" type="slidenum">
              <a:rPr lang="tr-TR" smtClean="0"/>
              <a:t>‹#›</a:t>
            </a:fld>
            <a:endParaRPr lang="tr-TR"/>
          </a:p>
        </p:txBody>
      </p:sp>
    </p:spTree>
    <p:extLst>
      <p:ext uri="{BB962C8B-B14F-4D97-AF65-F5344CB8AC3E}">
        <p14:creationId xmlns:p14="http://schemas.microsoft.com/office/powerpoint/2010/main" val="60914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SLAYT02.pdf">
            <a:extLst>
              <a:ext uri="{FF2B5EF4-FFF2-40B4-BE49-F238E27FC236}">
                <a16:creationId xmlns:a16="http://schemas.microsoft.com/office/drawing/2014/main" id="{0FD9D7B5-C05D-4230-9FCA-8C34E4C406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2825" cy="7731821"/>
          </a:xfrm>
          <a:prstGeom prst="rect">
            <a:avLst/>
          </a:prstGeom>
        </p:spPr>
      </p:pic>
      <p:sp>
        <p:nvSpPr>
          <p:cNvPr id="2" name="Title 1"/>
          <p:cNvSpPr>
            <a:spLocks noGrp="1"/>
          </p:cNvSpPr>
          <p:nvPr>
            <p:ph type="title"/>
          </p:nvPr>
        </p:nvSpPr>
        <p:spPr>
          <a:xfrm>
            <a:off x="682109" y="1594714"/>
            <a:ext cx="3193919" cy="2048256"/>
          </a:xfrm>
        </p:spPr>
        <p:txBody>
          <a:bodyPr anchor="b"/>
          <a:lstStyle>
            <a:lvl1pPr>
              <a:defRPr sz="3466"/>
            </a:lvl1pPr>
          </a:lstStyle>
          <a:p>
            <a:r>
              <a:rPr lang="en-US" dirty="0"/>
              <a:t>Click to edit Master title style</a:t>
            </a:r>
          </a:p>
        </p:txBody>
      </p:sp>
      <p:sp>
        <p:nvSpPr>
          <p:cNvPr id="3" name="Content Placeholder 2"/>
          <p:cNvSpPr>
            <a:spLocks noGrp="1"/>
          </p:cNvSpPr>
          <p:nvPr>
            <p:ph idx="1"/>
          </p:nvPr>
        </p:nvSpPr>
        <p:spPr>
          <a:xfrm>
            <a:off x="4209991" y="2494482"/>
            <a:ext cx="5013305" cy="4124979"/>
          </a:xfrm>
        </p:spPr>
        <p:txBody>
          <a:bodyPr/>
          <a:lstStyle>
            <a:lvl1pPr>
              <a:defRPr sz="3466"/>
            </a:lvl1pPr>
            <a:lvl2pPr>
              <a:defRPr sz="3032"/>
            </a:lvl2pPr>
            <a:lvl3pPr>
              <a:defRPr sz="2599"/>
            </a:lvl3pPr>
            <a:lvl4pPr>
              <a:defRPr sz="2166"/>
            </a:lvl4pPr>
            <a:lvl5pPr>
              <a:defRPr sz="2166"/>
            </a:lvl5pPr>
            <a:lvl6pPr>
              <a:defRPr sz="2166"/>
            </a:lvl6pPr>
            <a:lvl7pPr>
              <a:defRPr sz="2166"/>
            </a:lvl7pPr>
            <a:lvl8pPr>
              <a:defRPr sz="2166"/>
            </a:lvl8pPr>
            <a:lvl9pPr>
              <a:defRPr sz="216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109" y="3642970"/>
            <a:ext cx="3193919" cy="2985455"/>
          </a:xfrm>
        </p:spPr>
        <p:txBody>
          <a:bodyPr/>
          <a:lstStyle>
            <a:lvl1pPr marL="0" indent="0">
              <a:buNone/>
              <a:defRPr sz="1733"/>
            </a:lvl1pPr>
            <a:lvl2pPr marL="495148" indent="0">
              <a:buNone/>
              <a:defRPr sz="1516"/>
            </a:lvl2pPr>
            <a:lvl3pPr marL="990295" indent="0">
              <a:buNone/>
              <a:defRPr sz="1300"/>
            </a:lvl3pPr>
            <a:lvl4pPr marL="1485443" indent="0">
              <a:buNone/>
              <a:defRPr sz="1083"/>
            </a:lvl4pPr>
            <a:lvl5pPr marL="1980590" indent="0">
              <a:buNone/>
              <a:defRPr sz="1083"/>
            </a:lvl5pPr>
            <a:lvl6pPr marL="2475738" indent="0">
              <a:buNone/>
              <a:defRPr sz="1083"/>
            </a:lvl6pPr>
            <a:lvl7pPr marL="2970886" indent="0">
              <a:buNone/>
              <a:defRPr sz="1083"/>
            </a:lvl7pPr>
            <a:lvl8pPr marL="3466033" indent="0">
              <a:buNone/>
              <a:defRPr sz="1083"/>
            </a:lvl8pPr>
            <a:lvl9pPr marL="3961181" indent="0">
              <a:buNone/>
              <a:defRPr sz="1083"/>
            </a:lvl9pPr>
          </a:lstStyle>
          <a:p>
            <a:pPr lvl="0"/>
            <a:r>
              <a:rPr lang="en-US"/>
              <a:t>Edit Master text styles</a:t>
            </a:r>
          </a:p>
        </p:txBody>
      </p:sp>
      <p:sp>
        <p:nvSpPr>
          <p:cNvPr id="5" name="Date Placeholder 4"/>
          <p:cNvSpPr>
            <a:spLocks noGrp="1"/>
          </p:cNvSpPr>
          <p:nvPr>
            <p:ph type="dt" sz="half" idx="10"/>
          </p:nvPr>
        </p:nvSpPr>
        <p:spPr/>
        <p:txBody>
          <a:bodyPr/>
          <a:lstStyle/>
          <a:p>
            <a:fld id="{64A528F8-5DD0-4801-A2F1-FD37C1DB9D03}" type="datetimeFigureOut">
              <a:rPr lang="tr-TR" smtClean="0"/>
              <a:t>15.01.2024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B3005D6-4D38-4680-87CF-A5104127B339}" type="slidenum">
              <a:rPr lang="tr-TR" smtClean="0"/>
              <a:t>‹#›</a:t>
            </a:fld>
            <a:endParaRPr lang="tr-TR"/>
          </a:p>
        </p:txBody>
      </p:sp>
    </p:spTree>
    <p:extLst>
      <p:ext uri="{BB962C8B-B14F-4D97-AF65-F5344CB8AC3E}">
        <p14:creationId xmlns:p14="http://schemas.microsoft.com/office/powerpoint/2010/main" val="2242668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SLAYT02.pdf">
            <a:extLst>
              <a:ext uri="{FF2B5EF4-FFF2-40B4-BE49-F238E27FC236}">
                <a16:creationId xmlns:a16="http://schemas.microsoft.com/office/drawing/2014/main" id="{C1CA0E0D-F810-474E-86D7-22068191C8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2825" cy="7731821"/>
          </a:xfrm>
          <a:prstGeom prst="rect">
            <a:avLst/>
          </a:prstGeom>
        </p:spPr>
      </p:pic>
      <p:sp>
        <p:nvSpPr>
          <p:cNvPr id="2" name="Title 1"/>
          <p:cNvSpPr>
            <a:spLocks noGrp="1"/>
          </p:cNvSpPr>
          <p:nvPr>
            <p:ph type="title"/>
          </p:nvPr>
        </p:nvSpPr>
        <p:spPr>
          <a:xfrm>
            <a:off x="682109" y="1587399"/>
            <a:ext cx="3193919" cy="1836116"/>
          </a:xfrm>
        </p:spPr>
        <p:txBody>
          <a:bodyPr anchor="b"/>
          <a:lstStyle>
            <a:lvl1pPr>
              <a:defRPr sz="3466"/>
            </a:lvl1pPr>
          </a:lstStyle>
          <a:p>
            <a:r>
              <a:rPr lang="en-US"/>
              <a:t>Click to edit Master title style</a:t>
            </a:r>
            <a:endParaRPr lang="en-US" dirty="0"/>
          </a:p>
        </p:txBody>
      </p:sp>
      <p:sp>
        <p:nvSpPr>
          <p:cNvPr id="3" name="Picture Placeholder 2"/>
          <p:cNvSpPr>
            <a:spLocks noGrp="1" noChangeAspect="1"/>
          </p:cNvSpPr>
          <p:nvPr>
            <p:ph type="pic" idx="1"/>
          </p:nvPr>
        </p:nvSpPr>
        <p:spPr>
          <a:xfrm>
            <a:off x="4209991" y="2955341"/>
            <a:ext cx="5013305" cy="3664120"/>
          </a:xfrm>
        </p:spPr>
        <p:txBody>
          <a:bodyPr anchor="t"/>
          <a:lstStyle>
            <a:lvl1pPr marL="0" indent="0">
              <a:buNone/>
              <a:defRPr sz="3466"/>
            </a:lvl1pPr>
            <a:lvl2pPr marL="495148" indent="0">
              <a:buNone/>
              <a:defRPr sz="3032"/>
            </a:lvl2pPr>
            <a:lvl3pPr marL="990295" indent="0">
              <a:buNone/>
              <a:defRPr sz="2599"/>
            </a:lvl3pPr>
            <a:lvl4pPr marL="1485443" indent="0">
              <a:buNone/>
              <a:defRPr sz="2166"/>
            </a:lvl4pPr>
            <a:lvl5pPr marL="1980590" indent="0">
              <a:buNone/>
              <a:defRPr sz="2166"/>
            </a:lvl5pPr>
            <a:lvl6pPr marL="2475738" indent="0">
              <a:buNone/>
              <a:defRPr sz="2166"/>
            </a:lvl6pPr>
            <a:lvl7pPr marL="2970886" indent="0">
              <a:buNone/>
              <a:defRPr sz="2166"/>
            </a:lvl7pPr>
            <a:lvl8pPr marL="3466033" indent="0">
              <a:buNone/>
              <a:defRPr sz="2166"/>
            </a:lvl8pPr>
            <a:lvl9pPr marL="3961181" indent="0">
              <a:buNone/>
              <a:defRPr sz="2166"/>
            </a:lvl9pPr>
          </a:lstStyle>
          <a:p>
            <a:r>
              <a:rPr lang="en-US"/>
              <a:t>Click icon to add picture</a:t>
            </a:r>
            <a:endParaRPr lang="en-US" dirty="0"/>
          </a:p>
        </p:txBody>
      </p:sp>
      <p:sp>
        <p:nvSpPr>
          <p:cNvPr id="4" name="Text Placeholder 3"/>
          <p:cNvSpPr>
            <a:spLocks noGrp="1"/>
          </p:cNvSpPr>
          <p:nvPr>
            <p:ph type="body" sz="half" idx="2"/>
          </p:nvPr>
        </p:nvSpPr>
        <p:spPr>
          <a:xfrm>
            <a:off x="682109" y="3423514"/>
            <a:ext cx="3193919" cy="3204911"/>
          </a:xfrm>
        </p:spPr>
        <p:txBody>
          <a:bodyPr/>
          <a:lstStyle>
            <a:lvl1pPr marL="0" indent="0">
              <a:buNone/>
              <a:defRPr sz="1733"/>
            </a:lvl1pPr>
            <a:lvl2pPr marL="495148" indent="0">
              <a:buNone/>
              <a:defRPr sz="1516"/>
            </a:lvl2pPr>
            <a:lvl3pPr marL="990295" indent="0">
              <a:buNone/>
              <a:defRPr sz="1300"/>
            </a:lvl3pPr>
            <a:lvl4pPr marL="1485443" indent="0">
              <a:buNone/>
              <a:defRPr sz="1083"/>
            </a:lvl4pPr>
            <a:lvl5pPr marL="1980590" indent="0">
              <a:buNone/>
              <a:defRPr sz="1083"/>
            </a:lvl5pPr>
            <a:lvl6pPr marL="2475738" indent="0">
              <a:buNone/>
              <a:defRPr sz="1083"/>
            </a:lvl6pPr>
            <a:lvl7pPr marL="2970886" indent="0">
              <a:buNone/>
              <a:defRPr sz="1083"/>
            </a:lvl7pPr>
            <a:lvl8pPr marL="3466033" indent="0">
              <a:buNone/>
              <a:defRPr sz="1083"/>
            </a:lvl8pPr>
            <a:lvl9pPr marL="3961181" indent="0">
              <a:buNone/>
              <a:defRPr sz="1083"/>
            </a:lvl9pPr>
          </a:lstStyle>
          <a:p>
            <a:pPr lvl="0"/>
            <a:r>
              <a:rPr lang="en-US"/>
              <a:t>Edit Master text styles</a:t>
            </a:r>
          </a:p>
        </p:txBody>
      </p:sp>
      <p:sp>
        <p:nvSpPr>
          <p:cNvPr id="5" name="Date Placeholder 4"/>
          <p:cNvSpPr>
            <a:spLocks noGrp="1"/>
          </p:cNvSpPr>
          <p:nvPr>
            <p:ph type="dt" sz="half" idx="10"/>
          </p:nvPr>
        </p:nvSpPr>
        <p:spPr/>
        <p:txBody>
          <a:bodyPr/>
          <a:lstStyle/>
          <a:p>
            <a:fld id="{64A528F8-5DD0-4801-A2F1-FD37C1DB9D03}" type="datetimeFigureOut">
              <a:rPr lang="tr-TR" smtClean="0"/>
              <a:t>15.01.2024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B3005D6-4D38-4680-87CF-A5104127B339}" type="slidenum">
              <a:rPr lang="tr-TR" smtClean="0"/>
              <a:t>‹#›</a:t>
            </a:fld>
            <a:endParaRPr lang="tr-TR"/>
          </a:p>
        </p:txBody>
      </p:sp>
    </p:spTree>
    <p:extLst>
      <p:ext uri="{BB962C8B-B14F-4D97-AF65-F5344CB8AC3E}">
        <p14:creationId xmlns:p14="http://schemas.microsoft.com/office/powerpoint/2010/main" val="1851242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819" y="412373"/>
            <a:ext cx="8541187" cy="14970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819" y="2061858"/>
            <a:ext cx="8541187" cy="491439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0819" y="7178852"/>
            <a:ext cx="2228136" cy="412372"/>
          </a:xfrm>
          <a:prstGeom prst="rect">
            <a:avLst/>
          </a:prstGeom>
        </p:spPr>
        <p:txBody>
          <a:bodyPr vert="horz" lIns="91440" tIns="45720" rIns="91440" bIns="45720" rtlCol="0" anchor="ctr"/>
          <a:lstStyle>
            <a:lvl1pPr algn="l">
              <a:defRPr sz="1300">
                <a:solidFill>
                  <a:schemeClr val="tx1">
                    <a:tint val="75000"/>
                  </a:schemeClr>
                </a:solidFill>
              </a:defRPr>
            </a:lvl1pPr>
          </a:lstStyle>
          <a:p>
            <a:fld id="{FEA13966-D5C0-EE4F-A8EA-62A5D2F33733}" type="datetimeFigureOut">
              <a:rPr lang="en-US" smtClean="0"/>
              <a:t>1/15/2024</a:t>
            </a:fld>
            <a:endParaRPr lang="en-US"/>
          </a:p>
        </p:txBody>
      </p:sp>
      <p:sp>
        <p:nvSpPr>
          <p:cNvPr id="5" name="Footer Placeholder 4"/>
          <p:cNvSpPr>
            <a:spLocks noGrp="1"/>
          </p:cNvSpPr>
          <p:nvPr>
            <p:ph type="ftr" sz="quarter" idx="3"/>
          </p:nvPr>
        </p:nvSpPr>
        <p:spPr>
          <a:xfrm>
            <a:off x="3280311" y="7178852"/>
            <a:ext cx="3342203" cy="412372"/>
          </a:xfrm>
          <a:prstGeom prst="rect">
            <a:avLst/>
          </a:prstGeom>
        </p:spPr>
        <p:txBody>
          <a:bodyPr vert="horz" lIns="91440" tIns="45720" rIns="91440" bIns="45720"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3870" y="7178852"/>
            <a:ext cx="2228136" cy="412372"/>
          </a:xfrm>
          <a:prstGeom prst="rect">
            <a:avLst/>
          </a:prstGeom>
        </p:spPr>
        <p:txBody>
          <a:bodyPr vert="horz" lIns="91440" tIns="45720" rIns="91440" bIns="45720" rtlCol="0" anchor="ctr"/>
          <a:lstStyle>
            <a:lvl1pPr algn="r">
              <a:defRPr sz="1300">
                <a:solidFill>
                  <a:schemeClr val="tx1">
                    <a:tint val="75000"/>
                  </a:schemeClr>
                </a:solidFill>
              </a:defRPr>
            </a:lvl1pPr>
          </a:lstStyle>
          <a:p>
            <a:fld id="{0730640D-858F-9243-9CB1-649F5F212DF7}" type="slidenum">
              <a:rPr lang="en-US" smtClean="0"/>
              <a:t>‹#›</a:t>
            </a:fld>
            <a:endParaRPr lang="en-US"/>
          </a:p>
        </p:txBody>
      </p:sp>
    </p:spTree>
    <p:extLst>
      <p:ext uri="{BB962C8B-B14F-4D97-AF65-F5344CB8AC3E}">
        <p14:creationId xmlns:p14="http://schemas.microsoft.com/office/powerpoint/2010/main" val="6602792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90295" rtl="0" eaLnBrk="1" latinLnBrk="0" hangingPunct="1">
        <a:lnSpc>
          <a:spcPct val="90000"/>
        </a:lnSpc>
        <a:spcBef>
          <a:spcPct val="0"/>
        </a:spcBef>
        <a:buNone/>
        <a:defRPr sz="4765" kern="1200">
          <a:solidFill>
            <a:schemeClr val="tx1"/>
          </a:solidFill>
          <a:latin typeface="+mj-lt"/>
          <a:ea typeface="+mj-ea"/>
          <a:cs typeface="+mj-cs"/>
        </a:defRPr>
      </a:lvl1pPr>
    </p:titleStyle>
    <p:bodyStyle>
      <a:lvl1pPr marL="247574" indent="-247574" algn="l" defTabSz="990295" rtl="0" eaLnBrk="1" latinLnBrk="0" hangingPunct="1">
        <a:lnSpc>
          <a:spcPct val="90000"/>
        </a:lnSpc>
        <a:spcBef>
          <a:spcPts val="1083"/>
        </a:spcBef>
        <a:buFont typeface="Arial" panose="020B0604020202020204" pitchFamily="34" charset="0"/>
        <a:buChar char="•"/>
        <a:defRPr sz="3032" kern="1200">
          <a:solidFill>
            <a:schemeClr val="tx1"/>
          </a:solidFill>
          <a:latin typeface="+mn-lt"/>
          <a:ea typeface="+mn-ea"/>
          <a:cs typeface="+mn-cs"/>
        </a:defRPr>
      </a:lvl1pPr>
      <a:lvl2pPr marL="742721" indent="-247574" algn="l" defTabSz="990295" rtl="0" eaLnBrk="1" latinLnBrk="0" hangingPunct="1">
        <a:lnSpc>
          <a:spcPct val="90000"/>
        </a:lnSpc>
        <a:spcBef>
          <a:spcPts val="542"/>
        </a:spcBef>
        <a:buFont typeface="Arial" panose="020B0604020202020204" pitchFamily="34" charset="0"/>
        <a:buChar char="•"/>
        <a:defRPr sz="2599" kern="1200">
          <a:solidFill>
            <a:schemeClr val="tx1"/>
          </a:solidFill>
          <a:latin typeface="+mn-lt"/>
          <a:ea typeface="+mn-ea"/>
          <a:cs typeface="+mn-cs"/>
        </a:defRPr>
      </a:lvl2pPr>
      <a:lvl3pPr marL="1237869" indent="-247574" algn="l" defTabSz="990295" rtl="0" eaLnBrk="1" latinLnBrk="0" hangingPunct="1">
        <a:lnSpc>
          <a:spcPct val="90000"/>
        </a:lnSpc>
        <a:spcBef>
          <a:spcPts val="542"/>
        </a:spcBef>
        <a:buFont typeface="Arial" panose="020B0604020202020204" pitchFamily="34" charset="0"/>
        <a:buChar char="•"/>
        <a:defRPr sz="2166" kern="1200">
          <a:solidFill>
            <a:schemeClr val="tx1"/>
          </a:solidFill>
          <a:latin typeface="+mn-lt"/>
          <a:ea typeface="+mn-ea"/>
          <a:cs typeface="+mn-cs"/>
        </a:defRPr>
      </a:lvl3pPr>
      <a:lvl4pPr marL="1733017" indent="-247574" algn="l" defTabSz="990295" rtl="0" eaLnBrk="1" latinLnBrk="0" hangingPunct="1">
        <a:lnSpc>
          <a:spcPct val="90000"/>
        </a:lnSpc>
        <a:spcBef>
          <a:spcPts val="542"/>
        </a:spcBef>
        <a:buFont typeface="Arial" panose="020B0604020202020204" pitchFamily="34" charset="0"/>
        <a:buChar char="•"/>
        <a:defRPr sz="1949" kern="1200">
          <a:solidFill>
            <a:schemeClr val="tx1"/>
          </a:solidFill>
          <a:latin typeface="+mn-lt"/>
          <a:ea typeface="+mn-ea"/>
          <a:cs typeface="+mn-cs"/>
        </a:defRPr>
      </a:lvl4pPr>
      <a:lvl5pPr marL="2228164" indent="-247574" algn="l" defTabSz="990295" rtl="0" eaLnBrk="1" latinLnBrk="0" hangingPunct="1">
        <a:lnSpc>
          <a:spcPct val="90000"/>
        </a:lnSpc>
        <a:spcBef>
          <a:spcPts val="542"/>
        </a:spcBef>
        <a:buFont typeface="Arial" panose="020B0604020202020204" pitchFamily="34" charset="0"/>
        <a:buChar char="•"/>
        <a:defRPr sz="1949" kern="1200">
          <a:solidFill>
            <a:schemeClr val="tx1"/>
          </a:solidFill>
          <a:latin typeface="+mn-lt"/>
          <a:ea typeface="+mn-ea"/>
          <a:cs typeface="+mn-cs"/>
        </a:defRPr>
      </a:lvl5pPr>
      <a:lvl6pPr marL="2723312" indent="-247574" algn="l" defTabSz="990295" rtl="0" eaLnBrk="1" latinLnBrk="0" hangingPunct="1">
        <a:lnSpc>
          <a:spcPct val="90000"/>
        </a:lnSpc>
        <a:spcBef>
          <a:spcPts val="542"/>
        </a:spcBef>
        <a:buFont typeface="Arial" panose="020B0604020202020204" pitchFamily="34" charset="0"/>
        <a:buChar char="•"/>
        <a:defRPr sz="1949" kern="1200">
          <a:solidFill>
            <a:schemeClr val="tx1"/>
          </a:solidFill>
          <a:latin typeface="+mn-lt"/>
          <a:ea typeface="+mn-ea"/>
          <a:cs typeface="+mn-cs"/>
        </a:defRPr>
      </a:lvl6pPr>
      <a:lvl7pPr marL="3218459" indent="-247574" algn="l" defTabSz="990295" rtl="0" eaLnBrk="1" latinLnBrk="0" hangingPunct="1">
        <a:lnSpc>
          <a:spcPct val="90000"/>
        </a:lnSpc>
        <a:spcBef>
          <a:spcPts val="542"/>
        </a:spcBef>
        <a:buFont typeface="Arial" panose="020B0604020202020204" pitchFamily="34" charset="0"/>
        <a:buChar char="•"/>
        <a:defRPr sz="1949" kern="1200">
          <a:solidFill>
            <a:schemeClr val="tx1"/>
          </a:solidFill>
          <a:latin typeface="+mn-lt"/>
          <a:ea typeface="+mn-ea"/>
          <a:cs typeface="+mn-cs"/>
        </a:defRPr>
      </a:lvl7pPr>
      <a:lvl8pPr marL="3713607" indent="-247574" algn="l" defTabSz="990295" rtl="0" eaLnBrk="1" latinLnBrk="0" hangingPunct="1">
        <a:lnSpc>
          <a:spcPct val="90000"/>
        </a:lnSpc>
        <a:spcBef>
          <a:spcPts val="542"/>
        </a:spcBef>
        <a:buFont typeface="Arial" panose="020B0604020202020204" pitchFamily="34" charset="0"/>
        <a:buChar char="•"/>
        <a:defRPr sz="1949" kern="1200">
          <a:solidFill>
            <a:schemeClr val="tx1"/>
          </a:solidFill>
          <a:latin typeface="+mn-lt"/>
          <a:ea typeface="+mn-ea"/>
          <a:cs typeface="+mn-cs"/>
        </a:defRPr>
      </a:lvl8pPr>
      <a:lvl9pPr marL="4208755" indent="-247574" algn="l" defTabSz="990295" rtl="0" eaLnBrk="1" latinLnBrk="0" hangingPunct="1">
        <a:lnSpc>
          <a:spcPct val="90000"/>
        </a:lnSpc>
        <a:spcBef>
          <a:spcPts val="542"/>
        </a:spcBef>
        <a:buFont typeface="Arial" panose="020B0604020202020204" pitchFamily="34" charset="0"/>
        <a:buChar char="•"/>
        <a:defRPr sz="1949" kern="1200">
          <a:solidFill>
            <a:schemeClr val="tx1"/>
          </a:solidFill>
          <a:latin typeface="+mn-lt"/>
          <a:ea typeface="+mn-ea"/>
          <a:cs typeface="+mn-cs"/>
        </a:defRPr>
      </a:lvl9pPr>
    </p:bodyStyle>
    <p:otherStyle>
      <a:defPPr>
        <a:defRPr lang="en-US"/>
      </a:defPPr>
      <a:lvl1pPr marL="0" algn="l" defTabSz="990295" rtl="0" eaLnBrk="1" latinLnBrk="0" hangingPunct="1">
        <a:defRPr sz="1949" kern="1200">
          <a:solidFill>
            <a:schemeClr val="tx1"/>
          </a:solidFill>
          <a:latin typeface="+mn-lt"/>
          <a:ea typeface="+mn-ea"/>
          <a:cs typeface="+mn-cs"/>
        </a:defRPr>
      </a:lvl1pPr>
      <a:lvl2pPr marL="495148" algn="l" defTabSz="990295" rtl="0" eaLnBrk="1" latinLnBrk="0" hangingPunct="1">
        <a:defRPr sz="1949" kern="1200">
          <a:solidFill>
            <a:schemeClr val="tx1"/>
          </a:solidFill>
          <a:latin typeface="+mn-lt"/>
          <a:ea typeface="+mn-ea"/>
          <a:cs typeface="+mn-cs"/>
        </a:defRPr>
      </a:lvl2pPr>
      <a:lvl3pPr marL="990295" algn="l" defTabSz="990295" rtl="0" eaLnBrk="1" latinLnBrk="0" hangingPunct="1">
        <a:defRPr sz="1949" kern="1200">
          <a:solidFill>
            <a:schemeClr val="tx1"/>
          </a:solidFill>
          <a:latin typeface="+mn-lt"/>
          <a:ea typeface="+mn-ea"/>
          <a:cs typeface="+mn-cs"/>
        </a:defRPr>
      </a:lvl3pPr>
      <a:lvl4pPr marL="1485443" algn="l" defTabSz="990295" rtl="0" eaLnBrk="1" latinLnBrk="0" hangingPunct="1">
        <a:defRPr sz="1949" kern="1200">
          <a:solidFill>
            <a:schemeClr val="tx1"/>
          </a:solidFill>
          <a:latin typeface="+mn-lt"/>
          <a:ea typeface="+mn-ea"/>
          <a:cs typeface="+mn-cs"/>
        </a:defRPr>
      </a:lvl4pPr>
      <a:lvl5pPr marL="1980590" algn="l" defTabSz="990295" rtl="0" eaLnBrk="1" latinLnBrk="0" hangingPunct="1">
        <a:defRPr sz="1949" kern="1200">
          <a:solidFill>
            <a:schemeClr val="tx1"/>
          </a:solidFill>
          <a:latin typeface="+mn-lt"/>
          <a:ea typeface="+mn-ea"/>
          <a:cs typeface="+mn-cs"/>
        </a:defRPr>
      </a:lvl5pPr>
      <a:lvl6pPr marL="2475738" algn="l" defTabSz="990295" rtl="0" eaLnBrk="1" latinLnBrk="0" hangingPunct="1">
        <a:defRPr sz="1949" kern="1200">
          <a:solidFill>
            <a:schemeClr val="tx1"/>
          </a:solidFill>
          <a:latin typeface="+mn-lt"/>
          <a:ea typeface="+mn-ea"/>
          <a:cs typeface="+mn-cs"/>
        </a:defRPr>
      </a:lvl6pPr>
      <a:lvl7pPr marL="2970886" algn="l" defTabSz="990295" rtl="0" eaLnBrk="1" latinLnBrk="0" hangingPunct="1">
        <a:defRPr sz="1949" kern="1200">
          <a:solidFill>
            <a:schemeClr val="tx1"/>
          </a:solidFill>
          <a:latin typeface="+mn-lt"/>
          <a:ea typeface="+mn-ea"/>
          <a:cs typeface="+mn-cs"/>
        </a:defRPr>
      </a:lvl7pPr>
      <a:lvl8pPr marL="3466033" algn="l" defTabSz="990295" rtl="0" eaLnBrk="1" latinLnBrk="0" hangingPunct="1">
        <a:defRPr sz="1949" kern="1200">
          <a:solidFill>
            <a:schemeClr val="tx1"/>
          </a:solidFill>
          <a:latin typeface="+mn-lt"/>
          <a:ea typeface="+mn-ea"/>
          <a:cs typeface="+mn-cs"/>
        </a:defRPr>
      </a:lvl8pPr>
      <a:lvl9pPr marL="3961181" algn="l" defTabSz="990295" rtl="0" eaLnBrk="1" latinLnBrk="0" hangingPunct="1">
        <a:defRPr sz="19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hyperlink" Target="http://www.yokak.gov.tr/" TargetMode="Externa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hyperlink" Target="http://www.yokak.gov.tr/" TargetMode="Externa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hyperlink" Target="http://www.yokak.gov.tr/"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yokak.gov.tr/"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www.yokak.gov.tr/" TargetMode="Externa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www.yokak.gov.tr/"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hyperlink" Target="http://www.yokak.gov.tr/" TargetMode="Externa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www.yokak.gov.tr/"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6" name="Picture 5" descr="GAZI_UNIVERSITESI_PP_SUNUM.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1374"/>
            <a:ext cx="9902825" cy="7739439"/>
          </a:xfrm>
          <a:prstGeom prst="rect">
            <a:avLst/>
          </a:prstGeom>
        </p:spPr>
      </p:pic>
      <p:sp>
        <p:nvSpPr>
          <p:cNvPr id="5" name="Title 1">
            <a:extLst>
              <a:ext uri="{FF2B5EF4-FFF2-40B4-BE49-F238E27FC236}">
                <a16:creationId xmlns:a16="http://schemas.microsoft.com/office/drawing/2014/main" id="{7B4A8C18-7BF1-49D6-BDBB-2517748D20AF}"/>
              </a:ext>
            </a:extLst>
          </p:cNvPr>
          <p:cNvSpPr>
            <a:spLocks noGrp="1"/>
          </p:cNvSpPr>
          <p:nvPr>
            <p:ph type="ctrTitle"/>
          </p:nvPr>
        </p:nvSpPr>
        <p:spPr>
          <a:xfrm>
            <a:off x="0" y="4375441"/>
            <a:ext cx="9902824" cy="1974559"/>
          </a:xfrm>
        </p:spPr>
        <p:txBody>
          <a:bodyPr anchor="t">
            <a:noAutofit/>
          </a:bodyPr>
          <a:lstStyle/>
          <a:p>
            <a:pPr>
              <a:lnSpc>
                <a:spcPts val="4500"/>
              </a:lnSpc>
            </a:pPr>
            <a:r>
              <a:rPr lang="tr-TR" sz="3300" b="1" dirty="0" smtClean="0">
                <a:solidFill>
                  <a:schemeClr val="accent5">
                    <a:lumMod val="50000"/>
                  </a:schemeClr>
                </a:solidFill>
              </a:rPr>
              <a:t>BİRİM </a:t>
            </a:r>
            <a:r>
              <a:rPr lang="tr-TR" sz="3300" b="1" dirty="0">
                <a:solidFill>
                  <a:schemeClr val="accent5">
                    <a:lumMod val="50000"/>
                  </a:schemeClr>
                </a:solidFill>
              </a:rPr>
              <a:t>İÇ DEĞERLENDİRME RAPORU HAZIRLANMASINDA DİKKAT EDİLECEK HUSUSLAR</a:t>
            </a:r>
            <a:br>
              <a:rPr lang="tr-TR" sz="3300" b="1" dirty="0">
                <a:solidFill>
                  <a:schemeClr val="accent5">
                    <a:lumMod val="50000"/>
                  </a:schemeClr>
                </a:solidFill>
              </a:rPr>
            </a:br>
            <a:r>
              <a:rPr lang="tr-TR" sz="2600" b="1" dirty="0">
                <a:solidFill>
                  <a:schemeClr val="accent5">
                    <a:lumMod val="50000"/>
                  </a:schemeClr>
                </a:solidFill>
              </a:rPr>
              <a:t/>
            </a:r>
            <a:br>
              <a:rPr lang="tr-TR" sz="2600" b="1" dirty="0">
                <a:solidFill>
                  <a:schemeClr val="accent5">
                    <a:lumMod val="50000"/>
                  </a:schemeClr>
                </a:solidFill>
              </a:rPr>
            </a:br>
            <a:endParaRPr lang="en-US" sz="2600" b="1" dirty="0">
              <a:solidFill>
                <a:schemeClr val="tx2">
                  <a:lumMod val="50000"/>
                </a:schemeClr>
              </a:solidFill>
              <a:latin typeface="HelveticaNeueLT Std Blk"/>
              <a:cs typeface="HelveticaNeueLT Std Blk"/>
            </a:endParaRPr>
          </a:p>
        </p:txBody>
      </p:sp>
    </p:spTree>
    <p:extLst>
      <p:ext uri="{BB962C8B-B14F-4D97-AF65-F5344CB8AC3E}">
        <p14:creationId xmlns:p14="http://schemas.microsoft.com/office/powerpoint/2010/main" val="5586919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a:extLst>
              <a:ext uri="{FF2B5EF4-FFF2-40B4-BE49-F238E27FC236}">
                <a16:creationId xmlns:a16="http://schemas.microsoft.com/office/drawing/2014/main" id="{786C8B4E-6DD5-FB46-BC26-4EB71DA5B37C}"/>
              </a:ext>
            </a:extLst>
          </p:cNvPr>
          <p:cNvGraphicFramePr>
            <a:graphicFrameLocks noGrp="1"/>
          </p:cNvGraphicFramePr>
          <p:nvPr>
            <p:ph idx="1"/>
            <p:extLst>
              <p:ext uri="{D42A27DB-BD31-4B8C-83A1-F6EECF244321}">
                <p14:modId xmlns:p14="http://schemas.microsoft.com/office/powerpoint/2010/main" val="549277423"/>
              </p:ext>
            </p:extLst>
          </p:nvPr>
        </p:nvGraphicFramePr>
        <p:xfrm>
          <a:off x="397560" y="1690848"/>
          <a:ext cx="9222005" cy="4338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etin kutusu 1">
            <a:extLst>
              <a:ext uri="{FF2B5EF4-FFF2-40B4-BE49-F238E27FC236}">
                <a16:creationId xmlns:a16="http://schemas.microsoft.com/office/drawing/2014/main" id="{BF891CF3-4868-40AE-86CD-F52F6A1A5C8A}"/>
              </a:ext>
            </a:extLst>
          </p:cNvPr>
          <p:cNvSpPr txBox="1"/>
          <p:nvPr/>
        </p:nvSpPr>
        <p:spPr>
          <a:xfrm>
            <a:off x="7611905" y="7213786"/>
            <a:ext cx="2129237" cy="397801"/>
          </a:xfrm>
          <a:prstGeom prst="rect">
            <a:avLst/>
          </a:prstGeom>
          <a:noFill/>
        </p:spPr>
        <p:txBody>
          <a:bodyPr wrap="none" rtlCol="0">
            <a:spAutoFit/>
          </a:bodyPr>
          <a:lstStyle/>
          <a:p>
            <a:r>
              <a:rPr lang="tr-TR" dirty="0">
                <a:hlinkClick r:id="rId7"/>
              </a:rPr>
              <a:t>www.yokak.gov.tr</a:t>
            </a:r>
            <a:r>
              <a:rPr lang="tr-TR" dirty="0"/>
              <a:t>  </a:t>
            </a:r>
          </a:p>
        </p:txBody>
      </p:sp>
    </p:spTree>
    <p:extLst>
      <p:ext uri="{BB962C8B-B14F-4D97-AF65-F5344CB8AC3E}">
        <p14:creationId xmlns:p14="http://schemas.microsoft.com/office/powerpoint/2010/main" val="303708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ext uri="{D42A27DB-BD31-4B8C-83A1-F6EECF244321}">
                <p14:modId xmlns:p14="http://schemas.microsoft.com/office/powerpoint/2010/main" val="2432702913"/>
              </p:ext>
            </p:extLst>
          </p:nvPr>
        </p:nvGraphicFramePr>
        <p:xfrm>
          <a:off x="4835238" y="1642095"/>
          <a:ext cx="4890654" cy="5006680"/>
        </p:xfrm>
        <a:graphic>
          <a:graphicData uri="http://schemas.openxmlformats.org/drawingml/2006/table">
            <a:tbl>
              <a:tblPr firstRow="1" bandRow="1">
                <a:tableStyleId>{5C22544A-7EE6-4342-B048-85BDC9FD1C3A}</a:tableStyleId>
              </a:tblPr>
              <a:tblGrid>
                <a:gridCol w="1177635">
                  <a:extLst>
                    <a:ext uri="{9D8B030D-6E8A-4147-A177-3AD203B41FA5}">
                      <a16:colId xmlns:a16="http://schemas.microsoft.com/office/drawing/2014/main" val="3647386095"/>
                    </a:ext>
                  </a:extLst>
                </a:gridCol>
                <a:gridCol w="1510145">
                  <a:extLst>
                    <a:ext uri="{9D8B030D-6E8A-4147-A177-3AD203B41FA5}">
                      <a16:colId xmlns:a16="http://schemas.microsoft.com/office/drawing/2014/main" val="449102934"/>
                    </a:ext>
                  </a:extLst>
                </a:gridCol>
                <a:gridCol w="2202874">
                  <a:extLst>
                    <a:ext uri="{9D8B030D-6E8A-4147-A177-3AD203B41FA5}">
                      <a16:colId xmlns:a16="http://schemas.microsoft.com/office/drawing/2014/main" val="3267439445"/>
                    </a:ext>
                  </a:extLst>
                </a:gridCol>
              </a:tblGrid>
              <a:tr h="340322">
                <a:tc gridSpan="3">
                  <a:txBody>
                    <a:bodyPr/>
                    <a:lstStyle/>
                    <a:p>
                      <a:pPr algn="ctr"/>
                      <a:r>
                        <a:rPr lang="tr-TR" sz="2000" dirty="0"/>
                        <a:t>Örnek</a:t>
                      </a:r>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29626624"/>
                  </a:ext>
                </a:extLst>
              </a:tr>
              <a:tr h="523572">
                <a:tc>
                  <a:txBody>
                    <a:bodyPr/>
                    <a:lstStyle/>
                    <a:p>
                      <a:r>
                        <a:rPr lang="tr-TR" sz="1900" dirty="0"/>
                        <a:t>Başlık</a:t>
                      </a:r>
                    </a:p>
                  </a:txBody>
                  <a:tcPr/>
                </a:tc>
                <a:tc>
                  <a:txBody>
                    <a:bodyPr/>
                    <a:lstStyle/>
                    <a:p>
                      <a:r>
                        <a:rPr lang="tr-TR" sz="1900" dirty="0"/>
                        <a:t>B. Eğitim ve Öğretim</a:t>
                      </a:r>
                    </a:p>
                  </a:txBody>
                  <a:tcPr/>
                </a:tc>
                <a:tc>
                  <a:txBody>
                    <a:bodyPr/>
                    <a:lstStyle/>
                    <a:p>
                      <a:endParaRPr lang="tr-TR" sz="1900" dirty="0"/>
                    </a:p>
                  </a:txBody>
                  <a:tcPr/>
                </a:tc>
                <a:extLst>
                  <a:ext uri="{0D108BD9-81ED-4DB2-BD59-A6C34878D82A}">
                    <a16:rowId xmlns:a16="http://schemas.microsoft.com/office/drawing/2014/main" val="2621784304"/>
                  </a:ext>
                </a:extLst>
              </a:tr>
              <a:tr h="1413645">
                <a:tc>
                  <a:txBody>
                    <a:bodyPr/>
                    <a:lstStyle/>
                    <a:p>
                      <a:r>
                        <a:rPr lang="tr-TR" sz="1900" dirty="0"/>
                        <a:t>Ölçüt</a:t>
                      </a:r>
                    </a:p>
                  </a:txBody>
                  <a:tcPr/>
                </a:tc>
                <a:tc>
                  <a:txBody>
                    <a:bodyPr/>
                    <a:lstStyle/>
                    <a:p>
                      <a:r>
                        <a:rPr lang="tr-TR" sz="1900" dirty="0"/>
                        <a:t>B.1. Programların Tasarımı ve Onayı</a:t>
                      </a:r>
                    </a:p>
                  </a:txBody>
                  <a:tcPr/>
                </a:tc>
                <a:tc>
                  <a:txBody>
                    <a:bodyPr/>
                    <a:lstStyle/>
                    <a:p>
                      <a:endParaRPr lang="tr-TR" sz="1900" b="1" dirty="0">
                        <a:solidFill>
                          <a:srgbClr val="FF0000"/>
                        </a:solidFill>
                      </a:endParaRPr>
                    </a:p>
                  </a:txBody>
                  <a:tcPr/>
                </a:tc>
                <a:extLst>
                  <a:ext uri="{0D108BD9-81ED-4DB2-BD59-A6C34878D82A}">
                    <a16:rowId xmlns:a16="http://schemas.microsoft.com/office/drawing/2014/main" val="2990800315"/>
                  </a:ext>
                </a:extLst>
              </a:tr>
              <a:tr h="2526235">
                <a:tc>
                  <a:txBody>
                    <a:bodyPr/>
                    <a:lstStyle/>
                    <a:p>
                      <a:r>
                        <a:rPr lang="tr-TR" sz="1900" dirty="0"/>
                        <a:t>Alt Ölçüt</a:t>
                      </a:r>
                    </a:p>
                  </a:txBody>
                  <a:tcPr/>
                </a:tc>
                <a:tc>
                  <a:txBody>
                    <a:bodyPr/>
                    <a:lstStyle/>
                    <a:p>
                      <a:r>
                        <a:rPr lang="tr-TR" sz="1900" dirty="0"/>
                        <a:t>B.1.2. Program amaçları,</a:t>
                      </a:r>
                      <a:r>
                        <a:rPr lang="tr-TR" sz="1900" baseline="0" dirty="0"/>
                        <a:t> çıktıları ve programın TYYÇ ile uyumu</a:t>
                      </a:r>
                      <a:endParaRPr lang="tr-TR" sz="1900" dirty="0"/>
                    </a:p>
                  </a:txBody>
                  <a:tcPr/>
                </a:tc>
                <a:tc>
                  <a:txBody>
                    <a:bodyPr/>
                    <a:lstStyle/>
                    <a:p>
                      <a:pPr marL="0" marR="0" lvl="0" indent="0" algn="l" defTabSz="990295" rtl="0" eaLnBrk="1" fontAlgn="auto" latinLnBrk="0" hangingPunct="1">
                        <a:lnSpc>
                          <a:spcPct val="100000"/>
                        </a:lnSpc>
                        <a:spcBef>
                          <a:spcPts val="0"/>
                        </a:spcBef>
                        <a:spcAft>
                          <a:spcPts val="0"/>
                        </a:spcAft>
                        <a:buClrTx/>
                        <a:buSzTx/>
                        <a:buFontTx/>
                        <a:buNone/>
                        <a:tabLst/>
                        <a:defRPr/>
                      </a:pPr>
                      <a:r>
                        <a:rPr lang="tr-TR" sz="1900" b="1" dirty="0">
                          <a:solidFill>
                            <a:srgbClr val="FF0000"/>
                          </a:solidFill>
                        </a:rPr>
                        <a:t>Rapor yazımı alt ölçütler bazında gerçekleştirilecek </a:t>
                      </a:r>
                      <a:r>
                        <a:rPr lang="tr-TR" sz="1900" b="1" dirty="0">
                          <a:solidFill>
                            <a:srgbClr val="0070C0"/>
                          </a:solidFill>
                        </a:rPr>
                        <a:t>ve kanıtlarla desteklenen olgunluk düzeyi derecelendirilecek</a:t>
                      </a:r>
                    </a:p>
                  </a:txBody>
                  <a:tcPr/>
                </a:tc>
                <a:extLst>
                  <a:ext uri="{0D108BD9-81ED-4DB2-BD59-A6C34878D82A}">
                    <a16:rowId xmlns:a16="http://schemas.microsoft.com/office/drawing/2014/main" val="1314929001"/>
                  </a:ext>
                </a:extLst>
              </a:tr>
            </a:tbl>
          </a:graphicData>
        </a:graphic>
      </p:graphicFrame>
      <p:sp>
        <p:nvSpPr>
          <p:cNvPr id="4" name="İçerik Yer Tutucusu 2"/>
          <p:cNvSpPr>
            <a:spLocks noGrp="1"/>
          </p:cNvSpPr>
          <p:nvPr>
            <p:ph idx="1"/>
          </p:nvPr>
        </p:nvSpPr>
        <p:spPr>
          <a:xfrm>
            <a:off x="263237" y="1763282"/>
            <a:ext cx="4572002" cy="5593078"/>
          </a:xfrm>
        </p:spPr>
        <p:txBody>
          <a:bodyPr>
            <a:normAutofit lnSpcReduction="10000"/>
          </a:bodyPr>
          <a:lstStyle/>
          <a:p>
            <a:pPr>
              <a:lnSpc>
                <a:spcPct val="100000"/>
              </a:lnSpc>
              <a:buFont typeface="Wingdings" panose="05000000000000000000" pitchFamily="2" charset="2"/>
              <a:buChar char="Ø"/>
            </a:pPr>
            <a:r>
              <a:rPr lang="tr-TR" sz="2600" dirty="0">
                <a:solidFill>
                  <a:schemeClr val="accent1">
                    <a:lumMod val="50000"/>
                  </a:schemeClr>
                </a:solidFill>
                <a:latin typeface="Calibri" panose="020F0502020204030204" pitchFamily="34" charset="0"/>
              </a:rPr>
              <a:t>Birim İç Değerlendirme Raporu Hazırlanırken;</a:t>
            </a:r>
          </a:p>
          <a:p>
            <a:pPr lvl="1">
              <a:lnSpc>
                <a:spcPct val="100000"/>
              </a:lnSpc>
              <a:buFont typeface="Wingdings" panose="05000000000000000000" pitchFamily="2" charset="2"/>
              <a:buChar char="Ø"/>
            </a:pPr>
            <a:r>
              <a:rPr lang="tr-TR" sz="2400" dirty="0">
                <a:solidFill>
                  <a:schemeClr val="accent1">
                    <a:lumMod val="50000"/>
                  </a:schemeClr>
                </a:solidFill>
                <a:latin typeface="Calibri" panose="020F0502020204030204" pitchFamily="34" charset="0"/>
              </a:rPr>
              <a:t>Her başlık altındaki alt ölçütlere ilişkin yorum ve değerlendirme yapılmalı.</a:t>
            </a:r>
          </a:p>
          <a:p>
            <a:pPr lvl="2">
              <a:lnSpc>
                <a:spcPct val="100000"/>
              </a:lnSpc>
              <a:buFont typeface="Wingdings" panose="05000000000000000000" pitchFamily="2" charset="2"/>
              <a:buChar char="Ø"/>
            </a:pPr>
            <a:r>
              <a:rPr lang="tr-TR" sz="2200" dirty="0">
                <a:solidFill>
                  <a:srgbClr val="FF0000"/>
                </a:solidFill>
                <a:latin typeface="Calibri" panose="020F0502020204030204" pitchFamily="34" charset="0"/>
              </a:rPr>
              <a:t>Var olan uygulamalar </a:t>
            </a:r>
            <a:r>
              <a:rPr lang="tr-TR" sz="2200" dirty="0">
                <a:solidFill>
                  <a:schemeClr val="accent1">
                    <a:lumMod val="50000"/>
                  </a:schemeClr>
                </a:solidFill>
                <a:latin typeface="Calibri" panose="020F0502020204030204" pitchFamily="34" charset="0"/>
              </a:rPr>
              <a:t>ve </a:t>
            </a:r>
            <a:r>
              <a:rPr lang="tr-TR" dirty="0">
                <a:solidFill>
                  <a:srgbClr val="FF0000"/>
                </a:solidFill>
              </a:rPr>
              <a:t>2023 </a:t>
            </a:r>
            <a:r>
              <a:rPr lang="tr-TR" sz="2200" dirty="0" smtClean="0">
                <a:solidFill>
                  <a:srgbClr val="FF0000"/>
                </a:solidFill>
                <a:latin typeface="Calibri" panose="020F0502020204030204" pitchFamily="34" charset="0"/>
              </a:rPr>
              <a:t>yılında </a:t>
            </a:r>
            <a:r>
              <a:rPr lang="tr-TR" sz="2200" dirty="0">
                <a:solidFill>
                  <a:schemeClr val="accent1">
                    <a:lumMod val="50000"/>
                  </a:schemeClr>
                </a:solidFill>
                <a:latin typeface="Calibri" panose="020F0502020204030204" pitchFamily="34" charset="0"/>
              </a:rPr>
              <a:t>hayata geçirilen iyileştirmeler detaylı olarak anlatılmalı</a:t>
            </a:r>
          </a:p>
          <a:p>
            <a:pPr lvl="1">
              <a:lnSpc>
                <a:spcPct val="100000"/>
              </a:lnSpc>
              <a:buFont typeface="Wingdings" panose="05000000000000000000" pitchFamily="2" charset="2"/>
              <a:buChar char="Ø"/>
            </a:pPr>
            <a:r>
              <a:rPr lang="tr-TR" sz="2400" dirty="0">
                <a:solidFill>
                  <a:schemeClr val="accent1">
                    <a:lumMod val="50000"/>
                  </a:schemeClr>
                </a:solidFill>
                <a:latin typeface="Calibri" panose="020F0502020204030204" pitchFamily="34" charset="0"/>
              </a:rPr>
              <a:t>Her alt ölçüt için kanıt sunulmalı (yönerge, yazı, belge, analiz raporu, fotoğraf vb.)</a:t>
            </a:r>
          </a:p>
          <a:p>
            <a:pPr lvl="1">
              <a:lnSpc>
                <a:spcPct val="100000"/>
              </a:lnSpc>
              <a:buFont typeface="Wingdings" panose="05000000000000000000" pitchFamily="2" charset="2"/>
              <a:buChar char="Ø"/>
            </a:pPr>
            <a:r>
              <a:rPr lang="tr-TR" sz="2400" dirty="0">
                <a:solidFill>
                  <a:schemeClr val="accent1">
                    <a:lumMod val="50000"/>
                  </a:schemeClr>
                </a:solidFill>
                <a:latin typeface="Calibri" panose="020F0502020204030204" pitchFamily="34" charset="0"/>
              </a:rPr>
              <a:t>Açıklamalar ve kanıtlar doğrultusunda olgunluk </a:t>
            </a:r>
            <a:r>
              <a:rPr lang="tr-TR" sz="2400" dirty="0" smtClean="0">
                <a:solidFill>
                  <a:schemeClr val="accent1">
                    <a:lumMod val="50000"/>
                  </a:schemeClr>
                </a:solidFill>
                <a:latin typeface="Calibri" panose="020F0502020204030204" pitchFamily="34" charset="0"/>
              </a:rPr>
              <a:t>düzeyi puanlanmalı</a:t>
            </a:r>
            <a:endParaRPr lang="tr-TR" sz="2400" dirty="0">
              <a:solidFill>
                <a:schemeClr val="accent1">
                  <a:lumMod val="50000"/>
                </a:schemeClr>
              </a:solidFill>
              <a:latin typeface="Calibri" panose="020F0502020204030204" pitchFamily="34" charset="0"/>
            </a:endParaRPr>
          </a:p>
          <a:p>
            <a:pPr lvl="1">
              <a:lnSpc>
                <a:spcPct val="100000"/>
              </a:lnSpc>
              <a:buFont typeface="Wingdings" panose="05000000000000000000" pitchFamily="2" charset="2"/>
              <a:buChar char="Ø"/>
            </a:pPr>
            <a:endParaRPr lang="tr-TR" sz="2400" dirty="0">
              <a:solidFill>
                <a:schemeClr val="accent1">
                  <a:lumMod val="50000"/>
                </a:schemeClr>
              </a:solidFill>
              <a:latin typeface="Calibri" panose="020F0502020204030204" pitchFamily="34" charset="0"/>
            </a:endParaRPr>
          </a:p>
          <a:p>
            <a:pPr lvl="1">
              <a:lnSpc>
                <a:spcPct val="100000"/>
              </a:lnSpc>
              <a:buFont typeface="Wingdings" panose="05000000000000000000" pitchFamily="2" charset="2"/>
              <a:buChar char="Ø"/>
            </a:pPr>
            <a:endParaRPr lang="tr-TR" sz="2400" dirty="0">
              <a:solidFill>
                <a:schemeClr val="accent1">
                  <a:lumMod val="50000"/>
                </a:schemeClr>
              </a:solidFill>
              <a:latin typeface="Calibri" panose="020F0502020204030204" pitchFamily="34" charset="0"/>
            </a:endParaRPr>
          </a:p>
        </p:txBody>
      </p:sp>
    </p:spTree>
    <p:extLst>
      <p:ext uri="{BB962C8B-B14F-4D97-AF65-F5344CB8AC3E}">
        <p14:creationId xmlns:p14="http://schemas.microsoft.com/office/powerpoint/2010/main" val="21250050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F78A1F1-12FF-FB40-A6C2-B5C065C3FFD4}"/>
              </a:ext>
            </a:extLst>
          </p:cNvPr>
          <p:cNvSpPr>
            <a:spLocks noGrp="1"/>
          </p:cNvSpPr>
          <p:nvPr>
            <p:ph type="title"/>
          </p:nvPr>
        </p:nvSpPr>
        <p:spPr>
          <a:xfrm>
            <a:off x="680819" y="1678487"/>
            <a:ext cx="8541187" cy="812676"/>
          </a:xfrm>
          <a:solidFill>
            <a:srgbClr val="2F5597"/>
          </a:solidFill>
        </p:spPr>
        <p:txBody>
          <a:bodyPr>
            <a:normAutofit/>
          </a:bodyPr>
          <a:lstStyle/>
          <a:p>
            <a:r>
              <a:rPr lang="tr-TR" sz="2924" b="1" dirty="0">
                <a:solidFill>
                  <a:schemeClr val="bg1"/>
                </a:solidFill>
              </a:rPr>
              <a:t>Olgunluk Seviyesi 4 demek için…</a:t>
            </a:r>
          </a:p>
        </p:txBody>
      </p:sp>
      <p:graphicFrame>
        <p:nvGraphicFramePr>
          <p:cNvPr id="5" name="İçerik Yer Tutucusu 4">
            <a:extLst>
              <a:ext uri="{FF2B5EF4-FFF2-40B4-BE49-F238E27FC236}">
                <a16:creationId xmlns:a16="http://schemas.microsoft.com/office/drawing/2014/main" id="{C87014EE-0189-5246-88AE-935219DBEAC1}"/>
              </a:ext>
            </a:extLst>
          </p:cNvPr>
          <p:cNvGraphicFramePr>
            <a:graphicFrameLocks noGrp="1"/>
          </p:cNvGraphicFramePr>
          <p:nvPr>
            <p:ph idx="1"/>
            <p:extLst>
              <p:ext uri="{D42A27DB-BD31-4B8C-83A1-F6EECF244321}">
                <p14:modId xmlns:p14="http://schemas.microsoft.com/office/powerpoint/2010/main" val="4089954805"/>
              </p:ext>
            </p:extLst>
          </p:nvPr>
        </p:nvGraphicFramePr>
        <p:xfrm>
          <a:off x="680819" y="2491162"/>
          <a:ext cx="9144038" cy="31895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Metin kutusu 5">
            <a:extLst>
              <a:ext uri="{FF2B5EF4-FFF2-40B4-BE49-F238E27FC236}">
                <a16:creationId xmlns:a16="http://schemas.microsoft.com/office/drawing/2014/main" id="{FECD51D5-771C-40CF-B009-F3A88190B1F3}"/>
              </a:ext>
            </a:extLst>
          </p:cNvPr>
          <p:cNvSpPr txBox="1"/>
          <p:nvPr/>
        </p:nvSpPr>
        <p:spPr>
          <a:xfrm>
            <a:off x="1051560" y="5770819"/>
            <a:ext cx="8012430" cy="830997"/>
          </a:xfrm>
          <a:prstGeom prst="rect">
            <a:avLst/>
          </a:prstGeom>
          <a:solidFill>
            <a:srgbClr val="2F5597"/>
          </a:solidFill>
        </p:spPr>
        <p:txBody>
          <a:bodyPr wrap="square" rtlCol="0">
            <a:spAutoFit/>
          </a:bodyPr>
          <a:lstStyle/>
          <a:p>
            <a:pPr algn="ctr"/>
            <a:r>
              <a:rPr lang="tr-TR" sz="2400" b="1" dirty="0">
                <a:solidFill>
                  <a:srgbClr val="FF0000"/>
                </a:solidFill>
              </a:rPr>
              <a:t>Sadece uygulama olması veya yeni başlanmış uygulamalar</a:t>
            </a:r>
          </a:p>
          <a:p>
            <a:pPr algn="ctr"/>
            <a:r>
              <a:rPr lang="tr-TR" sz="2400" b="1" dirty="0">
                <a:solidFill>
                  <a:srgbClr val="FF0000"/>
                </a:solidFill>
              </a:rPr>
              <a:t>4 olgunluk seviyesini seçmek için yeterli değildir. </a:t>
            </a:r>
          </a:p>
        </p:txBody>
      </p:sp>
      <p:sp>
        <p:nvSpPr>
          <p:cNvPr id="3" name="Metin kutusu 2">
            <a:extLst>
              <a:ext uri="{FF2B5EF4-FFF2-40B4-BE49-F238E27FC236}">
                <a16:creationId xmlns:a16="http://schemas.microsoft.com/office/drawing/2014/main" id="{7097C5A2-0AB8-4761-9408-507463FD72C4}"/>
              </a:ext>
            </a:extLst>
          </p:cNvPr>
          <p:cNvSpPr txBox="1"/>
          <p:nvPr/>
        </p:nvSpPr>
        <p:spPr>
          <a:xfrm>
            <a:off x="7611905" y="7213786"/>
            <a:ext cx="2129237" cy="397801"/>
          </a:xfrm>
          <a:prstGeom prst="rect">
            <a:avLst/>
          </a:prstGeom>
          <a:noFill/>
        </p:spPr>
        <p:txBody>
          <a:bodyPr wrap="none" rtlCol="0">
            <a:spAutoFit/>
          </a:bodyPr>
          <a:lstStyle/>
          <a:p>
            <a:r>
              <a:rPr lang="tr-TR" dirty="0">
                <a:hlinkClick r:id="rId7"/>
              </a:rPr>
              <a:t>www.yokak.gov.tr</a:t>
            </a:r>
            <a:r>
              <a:rPr lang="tr-TR" dirty="0"/>
              <a:t>  </a:t>
            </a:r>
          </a:p>
        </p:txBody>
      </p:sp>
    </p:spTree>
    <p:extLst>
      <p:ext uri="{BB962C8B-B14F-4D97-AF65-F5344CB8AC3E}">
        <p14:creationId xmlns:p14="http://schemas.microsoft.com/office/powerpoint/2010/main" val="27706223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F78A1F1-12FF-FB40-A6C2-B5C065C3FFD4}"/>
              </a:ext>
            </a:extLst>
          </p:cNvPr>
          <p:cNvSpPr>
            <a:spLocks noGrp="1"/>
          </p:cNvSpPr>
          <p:nvPr>
            <p:ph type="title"/>
          </p:nvPr>
        </p:nvSpPr>
        <p:spPr>
          <a:xfrm>
            <a:off x="0" y="1593922"/>
            <a:ext cx="9902825" cy="674969"/>
          </a:xfrm>
          <a:solidFill>
            <a:srgbClr val="2F5597"/>
          </a:solidFill>
        </p:spPr>
        <p:txBody>
          <a:bodyPr>
            <a:normAutofit/>
          </a:bodyPr>
          <a:lstStyle/>
          <a:p>
            <a:pPr algn="ctr"/>
            <a:r>
              <a:rPr lang="tr-TR" sz="2924" b="1" dirty="0">
                <a:solidFill>
                  <a:schemeClr val="bg1"/>
                </a:solidFill>
              </a:rPr>
              <a:t>Olgunluk Seviyesi 5 Problemi !</a:t>
            </a:r>
          </a:p>
        </p:txBody>
      </p:sp>
      <p:sp>
        <p:nvSpPr>
          <p:cNvPr id="3" name="İçerik Yer Tutucusu 2">
            <a:extLst>
              <a:ext uri="{FF2B5EF4-FFF2-40B4-BE49-F238E27FC236}">
                <a16:creationId xmlns:a16="http://schemas.microsoft.com/office/drawing/2014/main" id="{57CEF3F0-DD9E-2845-B1AC-F954C2A9F830}"/>
              </a:ext>
            </a:extLst>
          </p:cNvPr>
          <p:cNvSpPr>
            <a:spLocks noGrp="1"/>
          </p:cNvSpPr>
          <p:nvPr>
            <p:ph idx="1"/>
          </p:nvPr>
        </p:nvSpPr>
        <p:spPr>
          <a:xfrm>
            <a:off x="654981" y="2341526"/>
            <a:ext cx="8592859" cy="2270748"/>
          </a:xfrm>
        </p:spPr>
        <p:txBody>
          <a:bodyPr>
            <a:noAutofit/>
          </a:bodyPr>
          <a:lstStyle/>
          <a:p>
            <a:r>
              <a:rPr lang="tr-TR" sz="2400" b="1" dirty="0"/>
              <a:t>Bir uygulamanın (ölçütün) 5 seviyesinde değerlendirilebilmesi için;</a:t>
            </a:r>
          </a:p>
          <a:p>
            <a:pPr lvl="1"/>
            <a:r>
              <a:rPr lang="tr-TR" sz="2400" dirty="0"/>
              <a:t>Uygulamaların sistematikliğinin ve sürdürülebilirliğinin (PUKÖ çevriminin birkaç kez kapatılması), </a:t>
            </a:r>
          </a:p>
          <a:p>
            <a:pPr lvl="1"/>
            <a:r>
              <a:rPr lang="tr-TR" sz="2400" dirty="0"/>
              <a:t>Uygulamaların kurumun genelinde katkı sağladığının ve içselleştirildiğinin, </a:t>
            </a:r>
          </a:p>
          <a:p>
            <a:pPr lvl="1"/>
            <a:r>
              <a:rPr lang="tr-TR" sz="2400" dirty="0"/>
              <a:t>Örnek olabilme durumunun karşılandığının ispatlanması gerekmektedir (Bağımsız bir kurum ya da kuruluş tarafından bu durumun teyit edilmesi)</a:t>
            </a:r>
          </a:p>
        </p:txBody>
      </p:sp>
      <p:sp>
        <p:nvSpPr>
          <p:cNvPr id="4" name="Metin kutusu 3">
            <a:extLst>
              <a:ext uri="{FF2B5EF4-FFF2-40B4-BE49-F238E27FC236}">
                <a16:creationId xmlns:a16="http://schemas.microsoft.com/office/drawing/2014/main" id="{4247088F-3C9B-7E49-AE8F-F79EE40D6749}"/>
              </a:ext>
            </a:extLst>
          </p:cNvPr>
          <p:cNvSpPr txBox="1"/>
          <p:nvPr/>
        </p:nvSpPr>
        <p:spPr>
          <a:xfrm>
            <a:off x="654981" y="5760913"/>
            <a:ext cx="3915705" cy="707886"/>
          </a:xfrm>
          <a:prstGeom prst="rect">
            <a:avLst/>
          </a:prstGeom>
          <a:solidFill>
            <a:schemeClr val="accent1"/>
          </a:solidFill>
        </p:spPr>
        <p:txBody>
          <a:bodyPr wrap="square" rtlCol="0">
            <a:spAutoFit/>
          </a:bodyPr>
          <a:lstStyle/>
          <a:p>
            <a:pPr algn="ctr"/>
            <a:r>
              <a:rPr lang="tr-TR" sz="1300" dirty="0">
                <a:solidFill>
                  <a:schemeClr val="bg1"/>
                </a:solidFill>
              </a:rPr>
              <a:t>Birimin </a:t>
            </a:r>
            <a:r>
              <a:rPr lang="tr-TR" sz="1300" dirty="0">
                <a:solidFill>
                  <a:schemeClr val="bg1"/>
                </a:solidFill>
                <a:latin typeface="Corbel" panose="020B0503020204020204" pitchFamily="34" charset="0"/>
              </a:rPr>
              <a:t>başarılı olduğu alan 5 seviyesi demek değildir! Başarı belirli bir sistematik ile elde edilmişse ve kurum dışından da tanınıyorsa olgunluk seviyesi 5’tir!</a:t>
            </a:r>
          </a:p>
        </p:txBody>
      </p:sp>
      <p:sp>
        <p:nvSpPr>
          <p:cNvPr id="5" name="Metin kutusu 4">
            <a:extLst>
              <a:ext uri="{FF2B5EF4-FFF2-40B4-BE49-F238E27FC236}">
                <a16:creationId xmlns:a16="http://schemas.microsoft.com/office/drawing/2014/main" id="{64C5DB41-5FAC-6C4D-811F-31714C0ED7CE}"/>
              </a:ext>
            </a:extLst>
          </p:cNvPr>
          <p:cNvSpPr txBox="1"/>
          <p:nvPr/>
        </p:nvSpPr>
        <p:spPr>
          <a:xfrm>
            <a:off x="5248592" y="5319170"/>
            <a:ext cx="3767912" cy="692497"/>
          </a:xfrm>
          <a:prstGeom prst="rect">
            <a:avLst/>
          </a:prstGeom>
          <a:solidFill>
            <a:srgbClr val="A51BA8"/>
          </a:solidFill>
        </p:spPr>
        <p:txBody>
          <a:bodyPr wrap="square" rtlCol="0">
            <a:spAutoFit/>
          </a:bodyPr>
          <a:lstStyle/>
          <a:p>
            <a:r>
              <a:rPr lang="tr-TR" sz="1300" dirty="0">
                <a:solidFill>
                  <a:schemeClr val="bg1"/>
                </a:solidFill>
                <a:latin typeface="Corbel" panose="020B0503020204020204" pitchFamily="34" charset="0"/>
              </a:rPr>
              <a:t>Uygulamanın yukarıdaki diğer özelliklere sahip olmadan sadece örnek gösterilmiş olması durumunda uygulama 5 seviyesinde değildir! </a:t>
            </a:r>
          </a:p>
        </p:txBody>
      </p:sp>
      <p:sp>
        <p:nvSpPr>
          <p:cNvPr id="6" name="Metin kutusu 5">
            <a:extLst>
              <a:ext uri="{FF2B5EF4-FFF2-40B4-BE49-F238E27FC236}">
                <a16:creationId xmlns:a16="http://schemas.microsoft.com/office/drawing/2014/main" id="{0E138628-E451-E541-A465-4E130BC5AFFA}"/>
              </a:ext>
            </a:extLst>
          </p:cNvPr>
          <p:cNvSpPr txBox="1"/>
          <p:nvPr/>
        </p:nvSpPr>
        <p:spPr>
          <a:xfrm>
            <a:off x="986532" y="6561132"/>
            <a:ext cx="3964878" cy="692497"/>
          </a:xfrm>
          <a:prstGeom prst="rect">
            <a:avLst/>
          </a:prstGeom>
          <a:solidFill>
            <a:schemeClr val="accent6">
              <a:lumMod val="75000"/>
            </a:schemeClr>
          </a:solidFill>
          <a:ln>
            <a:solidFill>
              <a:srgbClr val="A51BA8"/>
            </a:solidFill>
          </a:ln>
        </p:spPr>
        <p:txBody>
          <a:bodyPr wrap="square" rtlCol="0">
            <a:spAutoFit/>
          </a:bodyPr>
          <a:lstStyle/>
          <a:p>
            <a:pPr algn="ctr"/>
            <a:r>
              <a:rPr lang="tr-TR" sz="1300" dirty="0">
                <a:solidFill>
                  <a:schemeClr val="bg1"/>
                </a:solidFill>
                <a:latin typeface="Corbel" panose="020B0503020204020204" pitchFamily="34" charset="0"/>
              </a:rPr>
              <a:t>Uygulamanın sadece bir kere iyileştirilmiş olması veya çevrimin bir kere tamamlanmış olması, uygulamanın 5 seviyesinde olduğunu göstermeye yetmez!</a:t>
            </a:r>
          </a:p>
        </p:txBody>
      </p:sp>
      <p:sp>
        <p:nvSpPr>
          <p:cNvPr id="7" name="Metin kutusu 6">
            <a:extLst>
              <a:ext uri="{FF2B5EF4-FFF2-40B4-BE49-F238E27FC236}">
                <a16:creationId xmlns:a16="http://schemas.microsoft.com/office/drawing/2014/main" id="{F432D158-32B4-C449-A570-E6CF27B62C61}"/>
              </a:ext>
            </a:extLst>
          </p:cNvPr>
          <p:cNvSpPr txBox="1"/>
          <p:nvPr/>
        </p:nvSpPr>
        <p:spPr>
          <a:xfrm>
            <a:off x="5434803" y="6114856"/>
            <a:ext cx="4354204" cy="892552"/>
          </a:xfrm>
          <a:prstGeom prst="rect">
            <a:avLst/>
          </a:prstGeom>
          <a:solidFill>
            <a:srgbClr val="002060"/>
          </a:solidFill>
        </p:spPr>
        <p:txBody>
          <a:bodyPr wrap="square" rtlCol="0">
            <a:spAutoFit/>
          </a:bodyPr>
          <a:lstStyle/>
          <a:p>
            <a:pPr algn="ctr"/>
            <a:r>
              <a:rPr lang="tr-TR" sz="1300" dirty="0">
                <a:solidFill>
                  <a:schemeClr val="bg1"/>
                </a:solidFill>
                <a:latin typeface="Corbel" panose="020B0503020204020204" pitchFamily="34" charset="0"/>
              </a:rPr>
              <a:t>Planlamada özgün ve yenilikçi bakış açısının olduğu fakat </a:t>
            </a:r>
            <a:r>
              <a:rPr lang="tr-TR" sz="1300" dirty="0" smtClean="0">
                <a:solidFill>
                  <a:schemeClr val="bg1"/>
                </a:solidFill>
                <a:latin typeface="Corbel" panose="020B0503020204020204" pitchFamily="34" charset="0"/>
              </a:rPr>
              <a:t>planlama </a:t>
            </a:r>
            <a:r>
              <a:rPr lang="tr-TR" sz="1300" dirty="0">
                <a:solidFill>
                  <a:schemeClr val="bg1"/>
                </a:solidFill>
                <a:latin typeface="Corbel" panose="020B0503020204020204" pitchFamily="34" charset="0"/>
              </a:rPr>
              <a:t>aşamasında kalmış, uygulama 5 seviyesinde değildir! Olgunluk seviyesini değerlendirmek için ortada bir UYGULAMA olması gerekir….!</a:t>
            </a:r>
          </a:p>
        </p:txBody>
      </p:sp>
      <p:sp>
        <p:nvSpPr>
          <p:cNvPr id="9" name="Metin kutusu 8">
            <a:extLst>
              <a:ext uri="{FF2B5EF4-FFF2-40B4-BE49-F238E27FC236}">
                <a16:creationId xmlns:a16="http://schemas.microsoft.com/office/drawing/2014/main" id="{45BE48A5-CA13-4C1E-8568-3C2F0CA579BC}"/>
              </a:ext>
            </a:extLst>
          </p:cNvPr>
          <p:cNvSpPr txBox="1"/>
          <p:nvPr/>
        </p:nvSpPr>
        <p:spPr>
          <a:xfrm>
            <a:off x="7611905" y="7213786"/>
            <a:ext cx="2129237" cy="397801"/>
          </a:xfrm>
          <a:prstGeom prst="rect">
            <a:avLst/>
          </a:prstGeom>
          <a:noFill/>
        </p:spPr>
        <p:txBody>
          <a:bodyPr wrap="none" rtlCol="0">
            <a:spAutoFit/>
          </a:bodyPr>
          <a:lstStyle/>
          <a:p>
            <a:r>
              <a:rPr lang="tr-TR" dirty="0">
                <a:hlinkClick r:id="rId2"/>
              </a:rPr>
              <a:t>www.yokak.gov.tr</a:t>
            </a:r>
            <a:r>
              <a:rPr lang="tr-TR" dirty="0"/>
              <a:t>  </a:t>
            </a:r>
          </a:p>
        </p:txBody>
      </p:sp>
    </p:spTree>
    <p:extLst>
      <p:ext uri="{BB962C8B-B14F-4D97-AF65-F5344CB8AC3E}">
        <p14:creationId xmlns:p14="http://schemas.microsoft.com/office/powerpoint/2010/main" val="2332408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2452" y="2568470"/>
            <a:ext cx="8541187" cy="3944598"/>
          </a:xfrm>
        </p:spPr>
        <p:txBody>
          <a:bodyPr>
            <a:normAutofit lnSpcReduction="10000"/>
          </a:bodyPr>
          <a:lstStyle/>
          <a:p>
            <a:pPr lvl="0">
              <a:spcBef>
                <a:spcPts val="600"/>
              </a:spcBef>
              <a:spcAft>
                <a:spcPts val="600"/>
              </a:spcAft>
            </a:pPr>
            <a:r>
              <a:rPr lang="tr-TR" dirty="0"/>
              <a:t>Belirli zorunlu kısımlar dışında, önceki yılın KİDR/</a:t>
            </a:r>
            <a:r>
              <a:rPr lang="tr-TR" dirty="0" err="1"/>
              <a:t>BİDR’i</a:t>
            </a:r>
            <a:r>
              <a:rPr lang="tr-TR" dirty="0"/>
              <a:t> tekrar edilmemelidir. Gerekirse önceki yıl </a:t>
            </a:r>
            <a:r>
              <a:rPr lang="tr-TR" dirty="0" err="1"/>
              <a:t>BİDR’lerine</a:t>
            </a:r>
            <a:r>
              <a:rPr lang="tr-TR" dirty="0"/>
              <a:t> atıfta bulunulmalıdır.</a:t>
            </a:r>
          </a:p>
          <a:p>
            <a:pPr>
              <a:spcBef>
                <a:spcPts val="600"/>
              </a:spcBef>
              <a:spcAft>
                <a:spcPts val="600"/>
              </a:spcAft>
            </a:pPr>
            <a:r>
              <a:rPr lang="tr-TR" dirty="0" err="1"/>
              <a:t>BİDR’de</a:t>
            </a:r>
            <a:r>
              <a:rPr lang="tr-TR" dirty="0"/>
              <a:t> kullanılan kanıtlar, ilgili alt ölçütü desteklemeli ve örtüşmelidir.</a:t>
            </a:r>
          </a:p>
          <a:p>
            <a:pPr lvl="0">
              <a:spcBef>
                <a:spcPts val="600"/>
              </a:spcBef>
              <a:spcAft>
                <a:spcPts val="600"/>
              </a:spcAft>
            </a:pPr>
            <a:r>
              <a:rPr lang="tr-TR" dirty="0"/>
              <a:t>Kurum, önceki yıllarda YÖKAK değerlendirmesinden geçmiş ise, değerlendirme raporları baz alınarak gerçekleştirilen ya da planlanan iyileştirmeler </a:t>
            </a:r>
            <a:r>
              <a:rPr lang="tr-TR" dirty="0" err="1"/>
              <a:t>B</a:t>
            </a:r>
            <a:r>
              <a:rPr lang="tr-TR" dirty="0" err="1" smtClean="0"/>
              <a:t>İDR’de</a:t>
            </a:r>
            <a:r>
              <a:rPr lang="tr-TR" dirty="0" smtClean="0"/>
              <a:t> </a:t>
            </a:r>
            <a:r>
              <a:rPr lang="tr-TR" dirty="0"/>
              <a:t>yer almalıdır.</a:t>
            </a:r>
          </a:p>
          <a:p>
            <a:pPr>
              <a:spcBef>
                <a:spcPts val="600"/>
              </a:spcBef>
              <a:spcAft>
                <a:spcPts val="600"/>
              </a:spcAft>
            </a:pPr>
            <a:endParaRPr lang="tr-TR" dirty="0"/>
          </a:p>
          <a:p>
            <a:pPr lvl="0" algn="just">
              <a:spcBef>
                <a:spcPts val="600"/>
              </a:spcBef>
              <a:spcAft>
                <a:spcPts val="600"/>
              </a:spcAft>
            </a:pPr>
            <a:endParaRPr lang="tr-TR" dirty="0"/>
          </a:p>
          <a:p>
            <a:pPr algn="just">
              <a:spcBef>
                <a:spcPts val="600"/>
              </a:spcBef>
              <a:spcAft>
                <a:spcPts val="600"/>
              </a:spcAft>
            </a:pPr>
            <a:endParaRPr lang="tr-TR" altLang="tr-TR" sz="1900" dirty="0">
              <a:solidFill>
                <a:srgbClr val="002060"/>
              </a:solidFill>
              <a:latin typeface="Calibri" panose="020F0502020204030204" pitchFamily="34" charset="0"/>
            </a:endParaRPr>
          </a:p>
        </p:txBody>
      </p:sp>
      <p:sp>
        <p:nvSpPr>
          <p:cNvPr id="2" name="Dikdörtgen 1"/>
          <p:cNvSpPr/>
          <p:nvPr/>
        </p:nvSpPr>
        <p:spPr>
          <a:xfrm>
            <a:off x="1064622" y="1575138"/>
            <a:ext cx="7110549" cy="954107"/>
          </a:xfrm>
          <a:prstGeom prst="rect">
            <a:avLst/>
          </a:prstGeom>
        </p:spPr>
        <p:txBody>
          <a:bodyPr wrap="square">
            <a:spAutoFit/>
          </a:bodyPr>
          <a:lstStyle/>
          <a:p>
            <a:r>
              <a:rPr lang="tr-TR" sz="2800" b="1" dirty="0">
                <a:solidFill>
                  <a:srgbClr val="002060"/>
                </a:solidFill>
              </a:rPr>
              <a:t>YÖKAK KIDR Hazırlama Kılavuzu 3.2</a:t>
            </a:r>
          </a:p>
          <a:p>
            <a:r>
              <a:rPr lang="tr-TR" sz="2800" b="1" dirty="0">
                <a:solidFill>
                  <a:srgbClr val="002060"/>
                </a:solidFill>
              </a:rPr>
              <a:t>Genel Beklentiler</a:t>
            </a:r>
          </a:p>
        </p:txBody>
      </p:sp>
    </p:spTree>
    <p:extLst>
      <p:ext uri="{BB962C8B-B14F-4D97-AF65-F5344CB8AC3E}">
        <p14:creationId xmlns:p14="http://schemas.microsoft.com/office/powerpoint/2010/main" val="3053808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F78A1F1-12FF-FB40-A6C2-B5C065C3FFD4}"/>
              </a:ext>
            </a:extLst>
          </p:cNvPr>
          <p:cNvSpPr>
            <a:spLocks noGrp="1"/>
          </p:cNvSpPr>
          <p:nvPr>
            <p:ph type="title"/>
          </p:nvPr>
        </p:nvSpPr>
        <p:spPr>
          <a:xfrm>
            <a:off x="-1" y="1561200"/>
            <a:ext cx="9902825" cy="964269"/>
          </a:xfrm>
          <a:solidFill>
            <a:srgbClr val="2F5597"/>
          </a:solidFill>
        </p:spPr>
        <p:txBody>
          <a:bodyPr>
            <a:normAutofit/>
          </a:bodyPr>
          <a:lstStyle/>
          <a:p>
            <a:pPr algn="ctr"/>
            <a:r>
              <a:rPr lang="tr-TR" sz="2924" b="1" dirty="0">
                <a:solidFill>
                  <a:srgbClr val="EFEFEF"/>
                </a:solidFill>
              </a:rPr>
              <a:t>Kanıtlar nasıl sunulmalı?</a:t>
            </a:r>
          </a:p>
        </p:txBody>
      </p:sp>
      <p:sp>
        <p:nvSpPr>
          <p:cNvPr id="3" name="İçerik Yer Tutucusu 2">
            <a:extLst>
              <a:ext uri="{FF2B5EF4-FFF2-40B4-BE49-F238E27FC236}">
                <a16:creationId xmlns:a16="http://schemas.microsoft.com/office/drawing/2014/main" id="{57CEF3F0-DD9E-2845-B1AC-F954C2A9F830}"/>
              </a:ext>
            </a:extLst>
          </p:cNvPr>
          <p:cNvSpPr>
            <a:spLocks noGrp="1"/>
          </p:cNvSpPr>
          <p:nvPr>
            <p:ph idx="1"/>
          </p:nvPr>
        </p:nvSpPr>
        <p:spPr>
          <a:xfrm>
            <a:off x="376983" y="2465755"/>
            <a:ext cx="9148859" cy="818687"/>
          </a:xfrm>
        </p:spPr>
        <p:txBody>
          <a:bodyPr>
            <a:normAutofit/>
          </a:bodyPr>
          <a:lstStyle/>
          <a:p>
            <a:r>
              <a:rPr lang="tr-TR" sz="2400" dirty="0">
                <a:solidFill>
                  <a:srgbClr val="C00000"/>
                </a:solidFill>
              </a:rPr>
              <a:t>Raporda yer alabilecek olası ifadeler ve buna karşılık muhakkak sunulması gereken kanıtlar şöyledir;</a:t>
            </a:r>
          </a:p>
        </p:txBody>
      </p:sp>
      <p:graphicFrame>
        <p:nvGraphicFramePr>
          <p:cNvPr id="4" name="Tablo 3">
            <a:extLst>
              <a:ext uri="{FF2B5EF4-FFF2-40B4-BE49-F238E27FC236}">
                <a16:creationId xmlns:a16="http://schemas.microsoft.com/office/drawing/2014/main" id="{B9814673-C513-6B4F-9E6D-E3008D4EF81D}"/>
              </a:ext>
            </a:extLst>
          </p:cNvPr>
          <p:cNvGraphicFramePr>
            <a:graphicFrameLocks noGrp="1"/>
          </p:cNvGraphicFramePr>
          <p:nvPr>
            <p:extLst>
              <p:ext uri="{D42A27DB-BD31-4B8C-83A1-F6EECF244321}">
                <p14:modId xmlns:p14="http://schemas.microsoft.com/office/powerpoint/2010/main" val="3839849739"/>
              </p:ext>
            </p:extLst>
          </p:nvPr>
        </p:nvGraphicFramePr>
        <p:xfrm>
          <a:off x="608903" y="3321340"/>
          <a:ext cx="8797986" cy="2375082"/>
        </p:xfrm>
        <a:graphic>
          <a:graphicData uri="http://schemas.openxmlformats.org/drawingml/2006/table">
            <a:tbl>
              <a:tblPr firstRow="1" bandRow="1">
                <a:tableStyleId>{69012ECD-51FC-41F1-AA8D-1B2483CD663E}</a:tableStyleId>
              </a:tblPr>
              <a:tblGrid>
                <a:gridCol w="4398993">
                  <a:extLst>
                    <a:ext uri="{9D8B030D-6E8A-4147-A177-3AD203B41FA5}">
                      <a16:colId xmlns:a16="http://schemas.microsoft.com/office/drawing/2014/main" val="3826522350"/>
                    </a:ext>
                  </a:extLst>
                </a:gridCol>
                <a:gridCol w="4398993">
                  <a:extLst>
                    <a:ext uri="{9D8B030D-6E8A-4147-A177-3AD203B41FA5}">
                      <a16:colId xmlns:a16="http://schemas.microsoft.com/office/drawing/2014/main" val="3648440130"/>
                    </a:ext>
                  </a:extLst>
                </a:gridCol>
              </a:tblGrid>
              <a:tr h="395847">
                <a:tc>
                  <a:txBody>
                    <a:bodyPr/>
                    <a:lstStyle/>
                    <a:p>
                      <a:pPr algn="ctr"/>
                      <a:r>
                        <a:rPr lang="tr-TR" sz="1500" b="0" i="0" dirty="0">
                          <a:latin typeface="Corbel" panose="020B0503020204020204" pitchFamily="34" charset="0"/>
                        </a:rPr>
                        <a:t>(Eğer) </a:t>
                      </a:r>
                      <a:r>
                        <a:rPr lang="tr-TR" sz="1949" b="1" i="0" dirty="0">
                          <a:latin typeface="+mn-lt"/>
                        </a:rPr>
                        <a:t>B</a:t>
                      </a:r>
                      <a:r>
                        <a:rPr lang="tr-TR" dirty="0" smtClean="0"/>
                        <a:t>İDR </a:t>
                      </a:r>
                      <a:r>
                        <a:rPr lang="tr-TR" dirty="0"/>
                        <a:t>İfadesi </a:t>
                      </a:r>
                      <a:r>
                        <a:rPr lang="tr-TR" sz="1500" b="0" i="0" dirty="0">
                          <a:latin typeface="Corbel" panose="020B0503020204020204" pitchFamily="34" charset="0"/>
                        </a:rPr>
                        <a:t>(ise)</a:t>
                      </a:r>
                      <a:endParaRPr lang="tr-TR" sz="1500" b="1" i="1" dirty="0">
                        <a:latin typeface="Corbel" panose="020B0503020204020204" pitchFamily="34" charset="0"/>
                      </a:endParaRPr>
                    </a:p>
                  </a:txBody>
                  <a:tcPr marL="74271" marR="74271" marT="37136" marB="37136">
                    <a:solidFill>
                      <a:srgbClr val="2F5597"/>
                    </a:solidFill>
                  </a:tcPr>
                </a:tc>
                <a:tc>
                  <a:txBody>
                    <a:bodyPr/>
                    <a:lstStyle/>
                    <a:p>
                      <a:pPr algn="ctr"/>
                      <a:r>
                        <a:rPr lang="tr-TR" sz="1500" b="0" i="0" dirty="0">
                          <a:latin typeface="Corbel" panose="020B0503020204020204" pitchFamily="34" charset="0"/>
                        </a:rPr>
                        <a:t>(Mutlaka) olması gereken) </a:t>
                      </a:r>
                      <a:r>
                        <a:rPr lang="tr-TR" dirty="0"/>
                        <a:t>Kanıt</a:t>
                      </a:r>
                      <a:r>
                        <a:rPr lang="tr-TR" sz="1900" b="0" i="0" dirty="0">
                          <a:latin typeface="Corbel" panose="020B0503020204020204" pitchFamily="34" charset="0"/>
                        </a:rPr>
                        <a:t> </a:t>
                      </a:r>
                      <a:r>
                        <a:rPr lang="tr-TR" sz="1500" b="0" i="0" dirty="0">
                          <a:latin typeface="Corbel" panose="020B0503020204020204" pitchFamily="34" charset="0"/>
                        </a:rPr>
                        <a:t>(</a:t>
                      </a:r>
                      <a:r>
                        <a:rPr lang="tr-TR" sz="1500" b="0" dirty="0" err="1">
                          <a:latin typeface="Corbel" panose="020B0503020204020204" pitchFamily="34" charset="0"/>
                        </a:rPr>
                        <a:t>lar</a:t>
                      </a:r>
                      <a:r>
                        <a:rPr lang="tr-TR" sz="1500" b="0" dirty="0">
                          <a:latin typeface="Corbel" panose="020B0503020204020204" pitchFamily="34" charset="0"/>
                        </a:rPr>
                        <a:t>)</a:t>
                      </a:r>
                      <a:endParaRPr lang="tr-TR" sz="1500" b="0" i="1" dirty="0">
                        <a:latin typeface="Corbel" panose="020B0503020204020204" pitchFamily="34" charset="0"/>
                      </a:endParaRPr>
                    </a:p>
                  </a:txBody>
                  <a:tcPr marL="74271" marR="74271" marT="37136" marB="37136">
                    <a:solidFill>
                      <a:srgbClr val="2F5597"/>
                    </a:solidFill>
                  </a:tcPr>
                </a:tc>
                <a:extLst>
                  <a:ext uri="{0D108BD9-81ED-4DB2-BD59-A6C34878D82A}">
                    <a16:rowId xmlns:a16="http://schemas.microsoft.com/office/drawing/2014/main" val="2467442052"/>
                  </a:ext>
                </a:extLst>
              </a:tr>
              <a:tr h="395847">
                <a:tc>
                  <a:txBody>
                    <a:bodyPr/>
                    <a:lstStyle/>
                    <a:p>
                      <a:r>
                        <a:rPr lang="tr-TR" sz="2000" b="0" i="0" dirty="0">
                          <a:latin typeface="+mj-lt"/>
                        </a:rPr>
                        <a:t>….plan bulunmaktadır. </a:t>
                      </a:r>
                      <a:endParaRPr lang="tr-TR" sz="2000" b="1" dirty="0">
                        <a:latin typeface="+mj-lt"/>
                      </a:endParaRPr>
                    </a:p>
                  </a:txBody>
                  <a:tcPr marL="74271" marR="74271" marT="37136" marB="37136"/>
                </a:tc>
                <a:tc>
                  <a:txBody>
                    <a:bodyPr/>
                    <a:lstStyle/>
                    <a:p>
                      <a:r>
                        <a:rPr lang="tr-TR" sz="2000" b="0" i="0" dirty="0">
                          <a:latin typeface="+mj-lt"/>
                        </a:rPr>
                        <a:t>(Bahsedilen) Plan</a:t>
                      </a:r>
                      <a:endParaRPr lang="tr-TR" sz="2000" b="1" dirty="0">
                        <a:latin typeface="+mj-lt"/>
                      </a:endParaRPr>
                    </a:p>
                  </a:txBody>
                  <a:tcPr marL="74271" marR="74271" marT="37136" marB="37136"/>
                </a:tc>
                <a:extLst>
                  <a:ext uri="{0D108BD9-81ED-4DB2-BD59-A6C34878D82A}">
                    <a16:rowId xmlns:a16="http://schemas.microsoft.com/office/drawing/2014/main" val="3486411038"/>
                  </a:ext>
                </a:extLst>
              </a:tr>
              <a:tr h="395847">
                <a:tc>
                  <a:txBody>
                    <a:bodyPr/>
                    <a:lstStyle/>
                    <a:p>
                      <a:r>
                        <a:rPr lang="tr-TR" sz="2000" b="0" i="0" dirty="0">
                          <a:latin typeface="+mj-lt"/>
                        </a:rPr>
                        <a:t>….uygulanmaktadır. </a:t>
                      </a:r>
                      <a:endParaRPr lang="tr-TR" sz="2000" b="1" dirty="0">
                        <a:latin typeface="+mj-lt"/>
                      </a:endParaRPr>
                    </a:p>
                  </a:txBody>
                  <a:tcPr marL="74271" marR="74271" marT="37136" marB="37136"/>
                </a:tc>
                <a:tc>
                  <a:txBody>
                    <a:bodyPr/>
                    <a:lstStyle/>
                    <a:p>
                      <a:r>
                        <a:rPr lang="tr-TR" sz="2000" b="0" i="0" dirty="0">
                          <a:latin typeface="+mj-lt"/>
                        </a:rPr>
                        <a:t>Tanımlı Süreç</a:t>
                      </a:r>
                      <a:endParaRPr lang="tr-TR" sz="2000" b="1" dirty="0">
                        <a:latin typeface="+mj-lt"/>
                      </a:endParaRPr>
                    </a:p>
                  </a:txBody>
                  <a:tcPr marL="74271" marR="74271" marT="37136" marB="37136"/>
                </a:tc>
                <a:extLst>
                  <a:ext uri="{0D108BD9-81ED-4DB2-BD59-A6C34878D82A}">
                    <a16:rowId xmlns:a16="http://schemas.microsoft.com/office/drawing/2014/main" val="2328010092"/>
                  </a:ext>
                </a:extLst>
              </a:tr>
              <a:tr h="395847">
                <a:tc>
                  <a:txBody>
                    <a:bodyPr/>
                    <a:lstStyle/>
                    <a:p>
                      <a:r>
                        <a:rPr lang="tr-TR" sz="2000" b="0" i="0" dirty="0">
                          <a:latin typeface="+mj-lt"/>
                        </a:rPr>
                        <a:t>….ölçülmektedir.</a:t>
                      </a:r>
                      <a:endParaRPr lang="tr-TR" sz="2000" b="1" dirty="0">
                        <a:latin typeface="+mj-lt"/>
                      </a:endParaRPr>
                    </a:p>
                  </a:txBody>
                  <a:tcPr marL="74271" marR="74271" marT="37136" marB="37136"/>
                </a:tc>
                <a:tc>
                  <a:txBody>
                    <a:bodyPr/>
                    <a:lstStyle/>
                    <a:p>
                      <a:r>
                        <a:rPr lang="tr-TR" sz="2000" b="0" i="0" dirty="0">
                          <a:latin typeface="+mj-lt"/>
                        </a:rPr>
                        <a:t>Anket vb. Ölçüm Araç Sonuçları</a:t>
                      </a:r>
                      <a:endParaRPr lang="tr-TR" sz="2000" b="1" dirty="0">
                        <a:latin typeface="+mj-lt"/>
                      </a:endParaRPr>
                    </a:p>
                  </a:txBody>
                  <a:tcPr marL="74271" marR="74271" marT="37136" marB="37136"/>
                </a:tc>
                <a:extLst>
                  <a:ext uri="{0D108BD9-81ED-4DB2-BD59-A6C34878D82A}">
                    <a16:rowId xmlns:a16="http://schemas.microsoft.com/office/drawing/2014/main" val="346601394"/>
                  </a:ext>
                </a:extLst>
              </a:tr>
              <a:tr h="395847">
                <a:tc>
                  <a:txBody>
                    <a:bodyPr/>
                    <a:lstStyle/>
                    <a:p>
                      <a:r>
                        <a:rPr lang="tr-TR" sz="2000" b="0" i="0" dirty="0">
                          <a:latin typeface="+mj-lt"/>
                        </a:rPr>
                        <a:t>….izlenerek değerlendirilmektedir.</a:t>
                      </a:r>
                      <a:endParaRPr lang="tr-TR" sz="2000" b="1" dirty="0">
                        <a:latin typeface="+mj-lt"/>
                      </a:endParaRPr>
                    </a:p>
                  </a:txBody>
                  <a:tcPr marL="74271" marR="74271" marT="37136" marB="37136"/>
                </a:tc>
                <a:tc>
                  <a:txBody>
                    <a:bodyPr/>
                    <a:lstStyle/>
                    <a:p>
                      <a:r>
                        <a:rPr lang="tr-TR" sz="2000" b="0" i="0" dirty="0">
                          <a:latin typeface="+mj-lt"/>
                        </a:rPr>
                        <a:t>Analiz Raporu, Değerlendirme Raporu</a:t>
                      </a:r>
                      <a:endParaRPr lang="tr-TR" sz="2000" b="1" dirty="0">
                        <a:latin typeface="+mj-lt"/>
                      </a:endParaRPr>
                    </a:p>
                  </a:txBody>
                  <a:tcPr marL="74271" marR="74271" marT="37136" marB="37136"/>
                </a:tc>
                <a:extLst>
                  <a:ext uri="{0D108BD9-81ED-4DB2-BD59-A6C34878D82A}">
                    <a16:rowId xmlns:a16="http://schemas.microsoft.com/office/drawing/2014/main" val="51250773"/>
                  </a:ext>
                </a:extLst>
              </a:tr>
              <a:tr h="395847">
                <a:tc>
                  <a:txBody>
                    <a:bodyPr/>
                    <a:lstStyle/>
                    <a:p>
                      <a:r>
                        <a:rPr lang="tr-TR" sz="2000" b="0" i="0" dirty="0">
                          <a:latin typeface="+mj-lt"/>
                        </a:rPr>
                        <a:t>…iyileştirilmektedir.</a:t>
                      </a:r>
                      <a:endParaRPr lang="tr-TR" sz="2000" b="1" dirty="0">
                        <a:latin typeface="+mj-lt"/>
                      </a:endParaRPr>
                    </a:p>
                  </a:txBody>
                  <a:tcPr marL="74271" marR="74271" marT="37136" marB="37136"/>
                </a:tc>
                <a:tc>
                  <a:txBody>
                    <a:bodyPr/>
                    <a:lstStyle/>
                    <a:p>
                      <a:r>
                        <a:rPr lang="tr-TR" sz="2000" b="0" i="0" dirty="0">
                          <a:latin typeface="+mj-lt"/>
                        </a:rPr>
                        <a:t>Yapılan İyileştirmelerin Listesi</a:t>
                      </a:r>
                      <a:endParaRPr lang="tr-TR" sz="2000" b="1" dirty="0">
                        <a:latin typeface="+mj-lt"/>
                      </a:endParaRPr>
                    </a:p>
                  </a:txBody>
                  <a:tcPr marL="74271" marR="74271" marT="37136" marB="37136"/>
                </a:tc>
                <a:extLst>
                  <a:ext uri="{0D108BD9-81ED-4DB2-BD59-A6C34878D82A}">
                    <a16:rowId xmlns:a16="http://schemas.microsoft.com/office/drawing/2014/main" val="3743348527"/>
                  </a:ext>
                </a:extLst>
              </a:tr>
            </a:tbl>
          </a:graphicData>
        </a:graphic>
      </p:graphicFrame>
      <p:sp>
        <p:nvSpPr>
          <p:cNvPr id="5" name="Metin kutusu 4">
            <a:extLst>
              <a:ext uri="{FF2B5EF4-FFF2-40B4-BE49-F238E27FC236}">
                <a16:creationId xmlns:a16="http://schemas.microsoft.com/office/drawing/2014/main" id="{B06295BC-A465-0B45-AF3B-8292E0E6DD10}"/>
              </a:ext>
            </a:extLst>
          </p:cNvPr>
          <p:cNvSpPr txBox="1"/>
          <p:nvPr/>
        </p:nvSpPr>
        <p:spPr>
          <a:xfrm>
            <a:off x="800100" y="6131647"/>
            <a:ext cx="8606789" cy="830997"/>
          </a:xfrm>
          <a:prstGeom prst="rect">
            <a:avLst/>
          </a:prstGeom>
          <a:solidFill>
            <a:srgbClr val="2F5597"/>
          </a:solidFill>
        </p:spPr>
        <p:txBody>
          <a:bodyPr wrap="square" rtlCol="0">
            <a:spAutoFit/>
          </a:bodyPr>
          <a:lstStyle/>
          <a:p>
            <a:pPr algn="ctr"/>
            <a:r>
              <a:rPr lang="tr-TR" sz="2400" b="1" dirty="0">
                <a:solidFill>
                  <a:srgbClr val="FF0000"/>
                </a:solidFill>
                <a:latin typeface="+mj-lt"/>
              </a:rPr>
              <a:t>5 seviyesinde bir uygulama için yukarıdaki kanıt çeşidinin </a:t>
            </a:r>
          </a:p>
          <a:p>
            <a:pPr algn="ctr"/>
            <a:r>
              <a:rPr lang="tr-TR" sz="2400" b="1" u="sng" dirty="0">
                <a:solidFill>
                  <a:srgbClr val="FF0000"/>
                </a:solidFill>
                <a:effectLst>
                  <a:outerShdw blurRad="38100" dist="38100" dir="2700000" algn="tl">
                    <a:srgbClr val="000000">
                      <a:alpha val="43137"/>
                    </a:srgbClr>
                  </a:outerShdw>
                </a:effectLst>
                <a:latin typeface="+mj-lt"/>
              </a:rPr>
              <a:t>her birinden en az bir kanıt </a:t>
            </a:r>
            <a:r>
              <a:rPr lang="tr-TR" sz="2400" b="1" dirty="0">
                <a:solidFill>
                  <a:srgbClr val="FF0000"/>
                </a:solidFill>
                <a:latin typeface="+mj-lt"/>
              </a:rPr>
              <a:t>sunulmuş/sunulabilir olması gerekir</a:t>
            </a:r>
            <a:r>
              <a:rPr lang="tr-TR" sz="2400" b="1" dirty="0">
                <a:solidFill>
                  <a:srgbClr val="EFEFEF"/>
                </a:solidFill>
                <a:latin typeface="+mj-lt"/>
              </a:rPr>
              <a:t>. </a:t>
            </a:r>
          </a:p>
        </p:txBody>
      </p:sp>
      <p:sp>
        <p:nvSpPr>
          <p:cNvPr id="7" name="Ok: Sağ 6">
            <a:extLst>
              <a:ext uri="{FF2B5EF4-FFF2-40B4-BE49-F238E27FC236}">
                <a16:creationId xmlns:a16="http://schemas.microsoft.com/office/drawing/2014/main" id="{0A006330-B566-4E8A-AFFF-D6E8DF369C2D}"/>
              </a:ext>
            </a:extLst>
          </p:cNvPr>
          <p:cNvSpPr/>
          <p:nvPr/>
        </p:nvSpPr>
        <p:spPr>
          <a:xfrm>
            <a:off x="4427259" y="3915972"/>
            <a:ext cx="177161" cy="1271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12"/>
          </a:p>
        </p:txBody>
      </p:sp>
      <p:sp>
        <p:nvSpPr>
          <p:cNvPr id="8" name="Ok: Sağ 7">
            <a:extLst>
              <a:ext uri="{FF2B5EF4-FFF2-40B4-BE49-F238E27FC236}">
                <a16:creationId xmlns:a16="http://schemas.microsoft.com/office/drawing/2014/main" id="{2BE7AE63-EDCD-440F-8DD3-A2FB59D0FDAB}"/>
              </a:ext>
            </a:extLst>
          </p:cNvPr>
          <p:cNvSpPr/>
          <p:nvPr/>
        </p:nvSpPr>
        <p:spPr>
          <a:xfrm>
            <a:off x="4427259" y="4299413"/>
            <a:ext cx="177161" cy="1271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12"/>
          </a:p>
        </p:txBody>
      </p:sp>
      <p:sp>
        <p:nvSpPr>
          <p:cNvPr id="9" name="Ok: Sağ 8">
            <a:extLst>
              <a:ext uri="{FF2B5EF4-FFF2-40B4-BE49-F238E27FC236}">
                <a16:creationId xmlns:a16="http://schemas.microsoft.com/office/drawing/2014/main" id="{7310F834-E5B0-457A-8C37-5076C639F70F}"/>
              </a:ext>
            </a:extLst>
          </p:cNvPr>
          <p:cNvSpPr/>
          <p:nvPr/>
        </p:nvSpPr>
        <p:spPr>
          <a:xfrm>
            <a:off x="4435834" y="4713331"/>
            <a:ext cx="177161" cy="1271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12"/>
          </a:p>
        </p:txBody>
      </p:sp>
      <p:sp>
        <p:nvSpPr>
          <p:cNvPr id="10" name="Ok: Sağ 9">
            <a:extLst>
              <a:ext uri="{FF2B5EF4-FFF2-40B4-BE49-F238E27FC236}">
                <a16:creationId xmlns:a16="http://schemas.microsoft.com/office/drawing/2014/main" id="{4FFA5126-39E4-43C7-88AC-AD6DB356C1AC}"/>
              </a:ext>
            </a:extLst>
          </p:cNvPr>
          <p:cNvSpPr/>
          <p:nvPr/>
        </p:nvSpPr>
        <p:spPr>
          <a:xfrm>
            <a:off x="4427259" y="5058095"/>
            <a:ext cx="177161" cy="1271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12"/>
          </a:p>
        </p:txBody>
      </p:sp>
      <p:sp>
        <p:nvSpPr>
          <p:cNvPr id="12" name="Metin kutusu 11">
            <a:extLst>
              <a:ext uri="{FF2B5EF4-FFF2-40B4-BE49-F238E27FC236}">
                <a16:creationId xmlns:a16="http://schemas.microsoft.com/office/drawing/2014/main" id="{14751A6F-5168-4059-B5DA-5743AC8F310C}"/>
              </a:ext>
            </a:extLst>
          </p:cNvPr>
          <p:cNvSpPr txBox="1"/>
          <p:nvPr/>
        </p:nvSpPr>
        <p:spPr>
          <a:xfrm>
            <a:off x="7611905" y="7213786"/>
            <a:ext cx="2129237" cy="397801"/>
          </a:xfrm>
          <a:prstGeom prst="rect">
            <a:avLst/>
          </a:prstGeom>
          <a:noFill/>
        </p:spPr>
        <p:txBody>
          <a:bodyPr wrap="none" rtlCol="0">
            <a:spAutoFit/>
          </a:bodyPr>
          <a:lstStyle/>
          <a:p>
            <a:r>
              <a:rPr lang="tr-TR" dirty="0">
                <a:hlinkClick r:id="rId2"/>
              </a:rPr>
              <a:t>www.yokak.gov.tr</a:t>
            </a:r>
            <a:r>
              <a:rPr lang="tr-TR" dirty="0"/>
              <a:t>  </a:t>
            </a:r>
          </a:p>
        </p:txBody>
      </p:sp>
      <p:sp>
        <p:nvSpPr>
          <p:cNvPr id="11" name="Ok: Sağ 6">
            <a:extLst>
              <a:ext uri="{FF2B5EF4-FFF2-40B4-BE49-F238E27FC236}">
                <a16:creationId xmlns:a16="http://schemas.microsoft.com/office/drawing/2014/main" id="{0A006330-B566-4E8A-AFFF-D6E8DF369C2D}"/>
              </a:ext>
            </a:extLst>
          </p:cNvPr>
          <p:cNvSpPr/>
          <p:nvPr/>
        </p:nvSpPr>
        <p:spPr>
          <a:xfrm>
            <a:off x="4427258" y="5499038"/>
            <a:ext cx="177161" cy="1271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12"/>
          </a:p>
        </p:txBody>
      </p:sp>
    </p:spTree>
    <p:extLst>
      <p:ext uri="{BB962C8B-B14F-4D97-AF65-F5344CB8AC3E}">
        <p14:creationId xmlns:p14="http://schemas.microsoft.com/office/powerpoint/2010/main" val="3435865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84000" y="1323191"/>
            <a:ext cx="8541187" cy="5669279"/>
          </a:xfrm>
        </p:spPr>
        <p:txBody>
          <a:bodyPr>
            <a:noAutofit/>
          </a:bodyPr>
          <a:lstStyle/>
          <a:p>
            <a:pPr marL="0" lvl="1" indent="0">
              <a:lnSpc>
                <a:spcPct val="110000"/>
              </a:lnSpc>
              <a:spcBef>
                <a:spcPts val="1083"/>
              </a:spcBef>
              <a:buNone/>
            </a:pPr>
            <a:r>
              <a:rPr lang="tr-TR" sz="2400" u="sng" dirty="0">
                <a:solidFill>
                  <a:schemeClr val="accent1">
                    <a:lumMod val="50000"/>
                  </a:schemeClr>
                </a:solidFill>
                <a:latin typeface="Calibri" panose="020F0502020204030204" pitchFamily="34" charset="0"/>
              </a:rPr>
              <a:t>PUKÖ DÖNGÜSÜ ve KANITLAR</a:t>
            </a:r>
          </a:p>
        </p:txBody>
      </p:sp>
      <p:graphicFrame>
        <p:nvGraphicFramePr>
          <p:cNvPr id="2" name="Diyagram 1"/>
          <p:cNvGraphicFramePr/>
          <p:nvPr>
            <p:extLst>
              <p:ext uri="{D42A27DB-BD31-4B8C-83A1-F6EECF244321}">
                <p14:modId xmlns:p14="http://schemas.microsoft.com/office/powerpoint/2010/main" val="469049438"/>
              </p:ext>
            </p:extLst>
          </p:nvPr>
        </p:nvGraphicFramePr>
        <p:xfrm>
          <a:off x="0" y="1827391"/>
          <a:ext cx="9483693" cy="56000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7027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86559" y="2548890"/>
            <a:ext cx="8840371" cy="5029199"/>
          </a:xfrm>
        </p:spPr>
        <p:txBody>
          <a:bodyPr>
            <a:normAutofit fontScale="40000" lnSpcReduction="20000"/>
          </a:bodyPr>
          <a:lstStyle/>
          <a:p>
            <a:pPr lvl="0"/>
            <a:r>
              <a:rPr lang="tr-TR" sz="5500" b="1" dirty="0">
                <a:solidFill>
                  <a:srgbClr val="FF0000"/>
                </a:solidFill>
              </a:rPr>
              <a:t>Kanıtlar için numaralandırma yapılmalıdır.</a:t>
            </a:r>
          </a:p>
          <a:p>
            <a:r>
              <a:rPr lang="tr-TR" sz="5500" b="1" u="none" strike="noStrike" dirty="0">
                <a:effectLst/>
                <a:uFill>
                  <a:solidFill>
                    <a:srgbClr val="000000"/>
                  </a:solidFill>
                </a:uFill>
                <a:ea typeface="Arial" panose="020B0604020202020204" pitchFamily="34" charset="0"/>
                <a:cs typeface="Arial" panose="020B0604020202020204" pitchFamily="34" charset="0"/>
              </a:rPr>
              <a:t>Her alt ölçüt düzeyinde kanıt kodları ve isimleri, takibi kolaylaştıracak kodlarla birlikte ekte sunulmalı</a:t>
            </a:r>
            <a:r>
              <a:rPr lang="tr-TR" sz="5500" dirty="0">
                <a:uFill>
                  <a:solidFill>
                    <a:srgbClr val="000000"/>
                  </a:solidFill>
                </a:uFill>
                <a:ea typeface="Arial" panose="020B0604020202020204" pitchFamily="34" charset="0"/>
                <a:cs typeface="Arial" panose="020B0604020202020204" pitchFamily="34" charset="0"/>
              </a:rPr>
              <a:t>dır. (</a:t>
            </a:r>
            <a:r>
              <a:rPr lang="tr-TR" sz="5500" dirty="0" err="1">
                <a:uFill>
                  <a:solidFill>
                    <a:srgbClr val="000000"/>
                  </a:solidFill>
                </a:uFill>
                <a:ea typeface="Arial" panose="020B0604020202020204" pitchFamily="34" charset="0"/>
                <a:cs typeface="Arial" panose="020B0604020202020204" pitchFamily="34" charset="0"/>
              </a:rPr>
              <a:t>Örn</a:t>
            </a:r>
            <a:r>
              <a:rPr lang="tr-TR" sz="5500" dirty="0">
                <a:uFill>
                  <a:solidFill>
                    <a:srgbClr val="000000"/>
                  </a:solidFill>
                </a:uFill>
                <a:ea typeface="Arial" panose="020B0604020202020204" pitchFamily="34" charset="0"/>
                <a:cs typeface="Arial" panose="020B0604020202020204" pitchFamily="34" charset="0"/>
              </a:rPr>
              <a:t>. B.1.5.1, B.1.5.2, B.1.5.3…). </a:t>
            </a:r>
            <a:endParaRPr lang="tr-TR" sz="5500" dirty="0"/>
          </a:p>
          <a:p>
            <a:r>
              <a:rPr lang="tr-TR" sz="5500" b="1" dirty="0">
                <a:solidFill>
                  <a:srgbClr val="FF0000"/>
                </a:solidFill>
              </a:rPr>
              <a:t>Kanıt adı yazılırken, en başa ilgili alt ölçütü ifade eden olgunluk düzeyi yazılmalıdır</a:t>
            </a:r>
            <a:r>
              <a:rPr lang="tr-TR" sz="5500" b="1" dirty="0" smtClean="0">
                <a:solidFill>
                  <a:srgbClr val="FF0000"/>
                </a:solidFill>
              </a:rPr>
              <a:t>. </a:t>
            </a:r>
            <a:r>
              <a:rPr lang="tr-TR" sz="5500" dirty="0"/>
              <a:t>S</a:t>
            </a:r>
            <a:r>
              <a:rPr lang="tr-TR" sz="5500" dirty="0" smtClean="0"/>
              <a:t>unulan </a:t>
            </a:r>
            <a:r>
              <a:rPr lang="tr-TR" sz="5500" dirty="0"/>
              <a:t>her bir kanıt, sürecin planlama, uygulama, kontrol etme ve önlem alma, örnek gösterilme basamaklarına uygun olarak (2), (3), (4) ve (5) olarak kodlanır.</a:t>
            </a:r>
            <a:endParaRPr lang="tr-TR" sz="5500" dirty="0">
              <a:solidFill>
                <a:srgbClr val="FF0000"/>
              </a:solidFill>
            </a:endParaRPr>
          </a:p>
          <a:p>
            <a:pPr marL="0" indent="0">
              <a:buNone/>
            </a:pPr>
            <a:r>
              <a:rPr lang="tr-TR" sz="5500" dirty="0"/>
              <a:t>    Örneğin;</a:t>
            </a:r>
          </a:p>
          <a:p>
            <a:pPr marL="0" indent="0">
              <a:buNone/>
            </a:pPr>
            <a:r>
              <a:rPr lang="tr-TR" sz="5500" dirty="0"/>
              <a:t>    </a:t>
            </a:r>
            <a:r>
              <a:rPr lang="tr-TR" sz="5500" b="1" dirty="0">
                <a:solidFill>
                  <a:srgbClr val="FF0000"/>
                </a:solidFill>
              </a:rPr>
              <a:t>(4)</a:t>
            </a:r>
            <a:r>
              <a:rPr lang="tr-TR" sz="5500" b="1" dirty="0" err="1">
                <a:solidFill>
                  <a:srgbClr val="FF0000"/>
                </a:solidFill>
              </a:rPr>
              <a:t>kanıtın_adı</a:t>
            </a:r>
            <a:r>
              <a:rPr lang="tr-TR" sz="5500" b="1" dirty="0">
                <a:solidFill>
                  <a:srgbClr val="FF0000"/>
                </a:solidFill>
              </a:rPr>
              <a:t>       </a:t>
            </a:r>
          </a:p>
          <a:p>
            <a:pPr marL="0" indent="0">
              <a:buNone/>
            </a:pPr>
            <a:r>
              <a:rPr lang="tr-TR" sz="5500" b="1" dirty="0">
                <a:solidFill>
                  <a:srgbClr val="FF0000"/>
                </a:solidFill>
              </a:rPr>
              <a:t>               (4 olgunluk düzeyini ifade eder</a:t>
            </a:r>
            <a:r>
              <a:rPr lang="tr-TR" sz="5500" b="1" dirty="0" smtClean="0">
                <a:solidFill>
                  <a:srgbClr val="FF0000"/>
                </a:solidFill>
              </a:rPr>
              <a:t>)</a:t>
            </a:r>
            <a:endParaRPr lang="tr-TR" sz="5500" b="1" dirty="0">
              <a:solidFill>
                <a:srgbClr val="FF0000"/>
              </a:solidFill>
            </a:endParaRPr>
          </a:p>
          <a:p>
            <a:pPr marL="0" indent="0">
              <a:buNone/>
            </a:pPr>
            <a:r>
              <a:rPr lang="tr-TR" sz="5500" b="1" dirty="0">
                <a:solidFill>
                  <a:srgbClr val="FF0000"/>
                </a:solidFill>
              </a:rPr>
              <a:t>    (2)(3)</a:t>
            </a:r>
            <a:r>
              <a:rPr lang="tr-TR" sz="5500" b="1" dirty="0" err="1">
                <a:solidFill>
                  <a:srgbClr val="FF0000"/>
                </a:solidFill>
              </a:rPr>
              <a:t>kanıtın_adı</a:t>
            </a:r>
            <a:endParaRPr lang="tr-TR" sz="5500" b="1" dirty="0">
              <a:solidFill>
                <a:srgbClr val="FF0000"/>
              </a:solidFill>
            </a:endParaRPr>
          </a:p>
          <a:p>
            <a:r>
              <a:rPr lang="tr-TR" sz="5500" dirty="0" smtClean="0"/>
              <a:t>Kanıt </a:t>
            </a:r>
            <a:r>
              <a:rPr lang="tr-TR" sz="5500" dirty="0"/>
              <a:t>başlıkları için en fazla 65 karakter kullanılmalıdır.</a:t>
            </a:r>
          </a:p>
          <a:p>
            <a:r>
              <a:rPr lang="tr-TR" sz="5500" dirty="0"/>
              <a:t>Kanıt dosya adı yazımında boşluk kullanmayınız. Bunun yerine alt çizgi kullanınız.</a:t>
            </a:r>
          </a:p>
          <a:p>
            <a:pPr marL="342900" marR="38100" lvl="0" indent="-342900" algn="just" fontAlgn="base">
              <a:spcBef>
                <a:spcPts val="600"/>
              </a:spcBef>
              <a:spcAft>
                <a:spcPts val="600"/>
              </a:spcAft>
              <a:buClr>
                <a:srgbClr val="000000"/>
              </a:buClr>
              <a:buSzPts val="1200"/>
            </a:pPr>
            <a:endParaRPr lang="tr-TR" sz="2400" dirty="0">
              <a:uFill>
                <a:solidFill>
                  <a:srgbClr val="000000"/>
                </a:solidFill>
              </a:uFill>
              <a:ea typeface="Arial" panose="020B0604020202020204" pitchFamily="34" charset="0"/>
              <a:cs typeface="Arial" panose="020B0604020202020204" pitchFamily="34" charset="0"/>
            </a:endParaRPr>
          </a:p>
          <a:p>
            <a:pPr algn="just">
              <a:spcBef>
                <a:spcPts val="600"/>
              </a:spcBef>
              <a:spcAft>
                <a:spcPts val="600"/>
              </a:spcAft>
            </a:pPr>
            <a:endParaRPr lang="tr-TR" altLang="tr-TR" sz="1900" dirty="0">
              <a:solidFill>
                <a:srgbClr val="002060"/>
              </a:solidFill>
              <a:latin typeface="Calibri" panose="020F0502020204030204" pitchFamily="34" charset="0"/>
            </a:endParaRPr>
          </a:p>
        </p:txBody>
      </p:sp>
      <p:sp>
        <p:nvSpPr>
          <p:cNvPr id="2" name="Dikdörtgen 1"/>
          <p:cNvSpPr/>
          <p:nvPr/>
        </p:nvSpPr>
        <p:spPr>
          <a:xfrm>
            <a:off x="1009014" y="1830644"/>
            <a:ext cx="7753985" cy="523220"/>
          </a:xfrm>
          <a:prstGeom prst="rect">
            <a:avLst/>
          </a:prstGeom>
        </p:spPr>
        <p:txBody>
          <a:bodyPr wrap="square">
            <a:spAutoFit/>
          </a:bodyPr>
          <a:lstStyle/>
          <a:p>
            <a:r>
              <a:rPr lang="tr-TR" sz="2800" b="1" dirty="0">
                <a:solidFill>
                  <a:srgbClr val="002060"/>
                </a:solidFill>
              </a:rPr>
              <a:t>YÖKAK KİDR Hazırlama Kılavuzu 3.2 + Kanıtlar</a:t>
            </a:r>
          </a:p>
        </p:txBody>
      </p:sp>
      <p:cxnSp>
        <p:nvCxnSpPr>
          <p:cNvPr id="4" name="Düz Bağlayıcı 3"/>
          <p:cNvCxnSpPr/>
          <p:nvPr/>
        </p:nvCxnSpPr>
        <p:spPr>
          <a:xfrm>
            <a:off x="3180715" y="9137015"/>
            <a:ext cx="0" cy="242570"/>
          </a:xfrm>
          <a:prstGeom prst="line">
            <a:avLst/>
          </a:prstGeom>
        </p:spPr>
        <p:style>
          <a:lnRef idx="3">
            <a:schemeClr val="accent1"/>
          </a:lnRef>
          <a:fillRef idx="0">
            <a:schemeClr val="accent1"/>
          </a:fillRef>
          <a:effectRef idx="2">
            <a:schemeClr val="accent1"/>
          </a:effectRef>
          <a:fontRef idx="minor">
            <a:schemeClr val="tx1"/>
          </a:fontRef>
        </p:style>
      </p:cxnSp>
      <p:cxnSp>
        <p:nvCxnSpPr>
          <p:cNvPr id="5" name="Düz Ok Bağlayıcısı 4"/>
          <p:cNvCxnSpPr/>
          <p:nvPr/>
        </p:nvCxnSpPr>
        <p:spPr>
          <a:xfrm>
            <a:off x="3172460" y="9390380"/>
            <a:ext cx="3530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 name="Rectangle 4"/>
          <p:cNvSpPr>
            <a:spLocks noChangeArrowheads="1"/>
          </p:cNvSpPr>
          <p:nvPr/>
        </p:nvSpPr>
        <p:spPr bwMode="auto">
          <a:xfrm>
            <a:off x="609600" y="152400"/>
            <a:ext cx="9902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a:ln>
                  <a:noFill/>
                </a:ln>
                <a:solidFill>
                  <a:schemeClr val="tx1"/>
                </a:solidFill>
                <a:effectLst/>
                <a:latin typeface="CamberW04-Regular"/>
                <a:ea typeface="Times New Roman" panose="02020603050405020304" pitchFamily="18" charset="0"/>
                <a:cs typeface="Times New Roman" panose="02020603050405020304" pitchFamily="18" charset="0"/>
              </a:rPr>
              <a:t>               </a:t>
            </a:r>
            <a:endParaRPr kumimoji="0" lang="tr-TR" altLang="tr-TR"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a:ln>
                <a:noFill/>
              </a:ln>
              <a:solidFill>
                <a:schemeClr val="tx1"/>
              </a:solidFill>
              <a:effectLst/>
              <a:latin typeface="Arial" panose="020B0604020202020204" pitchFamily="34" charset="0"/>
            </a:endParaRPr>
          </a:p>
        </p:txBody>
      </p:sp>
      <p:cxnSp>
        <p:nvCxnSpPr>
          <p:cNvPr id="9" name="Düz Bağlayıcı 8"/>
          <p:cNvCxnSpPr/>
          <p:nvPr/>
        </p:nvCxnSpPr>
        <p:spPr>
          <a:xfrm>
            <a:off x="3180715" y="9137015"/>
            <a:ext cx="0" cy="242570"/>
          </a:xfrm>
          <a:prstGeom prst="line">
            <a:avLst/>
          </a:prstGeom>
        </p:spPr>
        <p:style>
          <a:lnRef idx="3">
            <a:schemeClr val="accent1"/>
          </a:lnRef>
          <a:fillRef idx="0">
            <a:schemeClr val="accent1"/>
          </a:fillRef>
          <a:effectRef idx="2">
            <a:schemeClr val="accent1"/>
          </a:effectRef>
          <a:fontRef idx="minor">
            <a:schemeClr val="tx1"/>
          </a:fontRef>
        </p:style>
      </p:cxnSp>
      <p:cxnSp>
        <p:nvCxnSpPr>
          <p:cNvPr id="10" name="Düz Ok Bağlayıcısı 9"/>
          <p:cNvCxnSpPr/>
          <p:nvPr/>
        </p:nvCxnSpPr>
        <p:spPr>
          <a:xfrm>
            <a:off x="3172460" y="9390380"/>
            <a:ext cx="3530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2" name="Rectangle 9"/>
          <p:cNvSpPr>
            <a:spLocks noChangeArrowheads="1"/>
          </p:cNvSpPr>
          <p:nvPr/>
        </p:nvSpPr>
        <p:spPr bwMode="auto">
          <a:xfrm>
            <a:off x="609600" y="152400"/>
            <a:ext cx="9902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a:ln>
                  <a:noFill/>
                </a:ln>
                <a:solidFill>
                  <a:schemeClr val="tx1"/>
                </a:solidFill>
                <a:effectLst/>
                <a:latin typeface="CamberW04-Regular" charset="-94"/>
                <a:ea typeface="Times New Roman" panose="02020603050405020304" pitchFamily="18" charset="0"/>
                <a:cs typeface="Times New Roman" panose="02020603050405020304" pitchFamily="18" charset="0"/>
              </a:rPr>
              <a:t>               </a:t>
            </a:r>
            <a:endParaRPr kumimoji="0" lang="tr-TR" altLang="tr-TR"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032661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0819" y="1580083"/>
            <a:ext cx="8541187" cy="622790"/>
          </a:xfrm>
        </p:spPr>
        <p:txBody>
          <a:bodyPr>
            <a:normAutofit fontScale="90000"/>
          </a:bodyPr>
          <a:lstStyle/>
          <a:p>
            <a:r>
              <a:rPr lang="tr-TR" b="1" dirty="0" smtClean="0">
                <a:latin typeface="+mn-lt"/>
              </a:rPr>
              <a:t>Kanıtların Yazımı</a:t>
            </a:r>
            <a:endParaRPr lang="tr-TR" b="1" dirty="0">
              <a:latin typeface="+mn-lt"/>
            </a:endParaRPr>
          </a:p>
        </p:txBody>
      </p:sp>
      <p:sp>
        <p:nvSpPr>
          <p:cNvPr id="3" name="İçerik Yer Tutucusu 2"/>
          <p:cNvSpPr>
            <a:spLocks noGrp="1"/>
          </p:cNvSpPr>
          <p:nvPr>
            <p:ph idx="1"/>
          </p:nvPr>
        </p:nvSpPr>
        <p:spPr>
          <a:xfrm>
            <a:off x="285964" y="2202873"/>
            <a:ext cx="9065854" cy="4941750"/>
          </a:xfrm>
        </p:spPr>
        <p:txBody>
          <a:bodyPr>
            <a:normAutofit fontScale="70000" lnSpcReduction="20000"/>
          </a:bodyPr>
          <a:lstStyle/>
          <a:p>
            <a:pPr lvl="1" fontAlgn="base"/>
            <a:r>
              <a:rPr lang="tr-TR" sz="3400" dirty="0"/>
              <a:t>Planlama Faaliyetleri; ilgili sürecin birim tarafından nasıl planlandığını, politika, amaç ve hedeflerin belirlenmesi, yasal çerçevenin çizilmesi vb. süreçlerini kapsar. </a:t>
            </a:r>
            <a:r>
              <a:rPr lang="tr-TR" sz="3400" b="1" dirty="0"/>
              <a:t>Kanıtları (2) koduyla başlamalıdır.</a:t>
            </a:r>
            <a:endParaRPr lang="tr-TR" sz="3400" dirty="0"/>
          </a:p>
          <a:p>
            <a:pPr lvl="1" fontAlgn="base"/>
            <a:r>
              <a:rPr lang="tr-TR" sz="3400" dirty="0"/>
              <a:t>Uygulama Faaliyetleri; ilgili süreçlerin yürütülmesine ilişkin iş ve işlemlerin gerçekleştirilme biçimi aktarılır. </a:t>
            </a:r>
            <a:r>
              <a:rPr lang="tr-TR" sz="3400" b="1" dirty="0"/>
              <a:t>Kanıtları (3) koduyla başlamalıdır.</a:t>
            </a:r>
            <a:endParaRPr lang="tr-TR" sz="3400" dirty="0"/>
          </a:p>
          <a:p>
            <a:pPr lvl="1" fontAlgn="base"/>
            <a:r>
              <a:rPr lang="tr-TR" sz="3400" dirty="0"/>
              <a:t>Kontrol Etme ve Önlem Alma (İyileştirme) Faaliyetleri</a:t>
            </a:r>
            <a:r>
              <a:rPr lang="tr-TR" sz="3400" u="sng" dirty="0"/>
              <a:t>;</a:t>
            </a:r>
            <a:r>
              <a:rPr lang="tr-TR" sz="3400" dirty="0"/>
              <a:t> ilgili sürecin izlenmesine yönelik kullanılan raporlama, değerlendirme vb. işlemleri aktarılır. Ayrıca ilgili sürecin izlem sonuçlarına göre iyileştirilmesine yönelik yapılan ve yapılamayan iyileştirme çalışmaları anlatılır. </a:t>
            </a:r>
            <a:r>
              <a:rPr lang="tr-TR" sz="3400" b="1" dirty="0" smtClean="0"/>
              <a:t>Kanıtları </a:t>
            </a:r>
            <a:r>
              <a:rPr lang="tr-TR" sz="3400" b="1" dirty="0"/>
              <a:t>(4) koduyla başlamalıdır.</a:t>
            </a:r>
            <a:endParaRPr lang="tr-TR" sz="3400" dirty="0"/>
          </a:p>
          <a:p>
            <a:pPr lvl="1" fontAlgn="base"/>
            <a:r>
              <a:rPr lang="tr-TR" sz="3400" dirty="0"/>
              <a:t>Örnek Gösterilen Uygulamalar; birim genelinde sistematik hale gelen ve diğer kurum ve birimler tarafından kanıtlanabilir şekilde örnek gösterilen uygulamalar aktarılmalıdır. </a:t>
            </a:r>
            <a:r>
              <a:rPr lang="tr-TR" sz="3400" b="1" dirty="0"/>
              <a:t>Kanıtları (5) koduyla başlamalıdır</a:t>
            </a:r>
            <a:r>
              <a:rPr lang="tr-TR" sz="3400" b="1" dirty="0" smtClean="0"/>
              <a:t>.</a:t>
            </a:r>
          </a:p>
          <a:p>
            <a:pPr lvl="1" fontAlgn="base"/>
            <a:r>
              <a:rPr lang="tr-TR" sz="3400" b="1" dirty="0"/>
              <a:t>SP Hedefi/KİP/SEP Koduna </a:t>
            </a:r>
            <a:r>
              <a:rPr lang="tr-TR" sz="3400" dirty="0"/>
              <a:t>referans vererek </a:t>
            </a:r>
            <a:r>
              <a:rPr lang="tr-TR" sz="3400" dirty="0" smtClean="0"/>
              <a:t>açıklanmalıdır</a:t>
            </a:r>
            <a:r>
              <a:rPr lang="tr-TR" sz="3400" dirty="0"/>
              <a:t>.</a:t>
            </a:r>
            <a:endParaRPr lang="tr-TR" sz="3400" dirty="0"/>
          </a:p>
          <a:p>
            <a:endParaRPr lang="tr-TR" dirty="0"/>
          </a:p>
        </p:txBody>
      </p:sp>
    </p:spTree>
    <p:extLst>
      <p:ext uri="{BB962C8B-B14F-4D97-AF65-F5344CB8AC3E}">
        <p14:creationId xmlns:p14="http://schemas.microsoft.com/office/powerpoint/2010/main" val="25994487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56128" y="1413828"/>
            <a:ext cx="8541187" cy="872172"/>
          </a:xfrm>
        </p:spPr>
        <p:txBody>
          <a:bodyPr>
            <a:normAutofit/>
          </a:bodyPr>
          <a:lstStyle/>
          <a:p>
            <a:r>
              <a:rPr lang="tr-TR" sz="3200" b="1" dirty="0" smtClean="0">
                <a:latin typeface="+mn-lt"/>
              </a:rPr>
              <a:t>Kanıtların Metin İçinde Gösterimi-Örnek</a:t>
            </a:r>
            <a:endParaRPr lang="tr-TR" sz="3200" b="1" dirty="0">
              <a:latin typeface="+mn-lt"/>
            </a:endParaRPr>
          </a:p>
        </p:txBody>
      </p:sp>
      <p:sp>
        <p:nvSpPr>
          <p:cNvPr id="3" name="İçerik Yer Tutucusu 2"/>
          <p:cNvSpPr>
            <a:spLocks noGrp="1"/>
          </p:cNvSpPr>
          <p:nvPr>
            <p:ph idx="1"/>
          </p:nvPr>
        </p:nvSpPr>
        <p:spPr>
          <a:xfrm>
            <a:off x="556127" y="2518923"/>
            <a:ext cx="8541187" cy="4020910"/>
          </a:xfrm>
        </p:spPr>
        <p:txBody>
          <a:bodyPr>
            <a:normAutofit fontScale="92500" lnSpcReduction="10000"/>
          </a:bodyPr>
          <a:lstStyle/>
          <a:p>
            <a:r>
              <a:rPr lang="tr-TR" dirty="0"/>
              <a:t>Tüm kanıtlar, ilişkili olduğu metinde cümle sonunda noktadan önce kısa koduyla gösterilir. </a:t>
            </a:r>
            <a:r>
              <a:rPr lang="tr-TR" dirty="0" smtClean="0"/>
              <a:t>Olgunluk düzeyi parantez içinde yazılır.</a:t>
            </a:r>
            <a:endParaRPr lang="tr-TR" dirty="0"/>
          </a:p>
          <a:p>
            <a:r>
              <a:rPr lang="tr-TR" dirty="0"/>
              <a:t>Kalite İyileştirme Planı </a:t>
            </a:r>
            <a:r>
              <a:rPr lang="tr-TR" dirty="0" smtClean="0"/>
              <a:t>“</a:t>
            </a:r>
            <a:r>
              <a:rPr lang="tr-TR" b="1" i="1" dirty="0"/>
              <a:t>E</a:t>
            </a:r>
            <a:r>
              <a:rPr lang="tr-TR" b="1" i="1" dirty="0" smtClean="0"/>
              <a:t>İF 2021/17:</a:t>
            </a:r>
            <a:r>
              <a:rPr lang="tr-TR" dirty="0" smtClean="0"/>
              <a:t> Eğiticilerin eğitimi programı Ocak 2023 ve Haziran 2023 tarihlerinde olmak üzere iki kez uygulanmıştır. Ocak 2023 tarihinde bir hafta uygulanan program, katılımcılardan alınan geribildirimler ile yeniden düzenlenmiş, içeriğinde ve süresinde iyileştirmeler yapılmıştır ((</a:t>
            </a:r>
            <a:r>
              <a:rPr lang="tr-TR" dirty="0"/>
              <a:t>3) (4) </a:t>
            </a:r>
            <a:r>
              <a:rPr lang="tr-TR" dirty="0" smtClean="0"/>
              <a:t>B.4.2.1). </a:t>
            </a:r>
            <a:endParaRPr lang="tr-TR" dirty="0"/>
          </a:p>
          <a:p>
            <a:pPr marL="0" indent="0">
              <a:buNone/>
            </a:pPr>
            <a:r>
              <a:rPr lang="tr-TR" b="1" dirty="0"/>
              <a:t>UYGULAMA+İYİLEŞTİRME KANITI</a:t>
            </a:r>
            <a:endParaRPr lang="tr-TR" dirty="0"/>
          </a:p>
        </p:txBody>
      </p:sp>
    </p:spTree>
    <p:extLst>
      <p:ext uri="{BB962C8B-B14F-4D97-AF65-F5344CB8AC3E}">
        <p14:creationId xmlns:p14="http://schemas.microsoft.com/office/powerpoint/2010/main" val="2285803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5337" y="1380914"/>
            <a:ext cx="4443892" cy="310370"/>
          </a:xfrm>
          <a:prstGeom prst="rect">
            <a:avLst/>
          </a:prstGeom>
        </p:spPr>
        <p:txBody>
          <a:bodyPr vert="horz" wrap="square" lIns="0" tIns="10315" rIns="0" bIns="0" rtlCol="0" anchor="ctr">
            <a:spAutoFit/>
          </a:bodyPr>
          <a:lstStyle/>
          <a:p>
            <a:pPr marL="10315">
              <a:lnSpc>
                <a:spcPct val="100000"/>
              </a:lnSpc>
              <a:spcBef>
                <a:spcPts val="81"/>
              </a:spcBef>
            </a:pPr>
            <a:r>
              <a:rPr sz="1949" b="1" spc="-276" dirty="0">
                <a:solidFill>
                  <a:schemeClr val="accent1"/>
                </a:solidFill>
                <a:latin typeface="Arial" panose="020B0604020202020204" pitchFamily="34" charset="0"/>
                <a:cs typeface="Arial" panose="020B0604020202020204" pitchFamily="34" charset="0"/>
              </a:rPr>
              <a:t>KURUM</a:t>
            </a:r>
            <a:r>
              <a:rPr lang="tr-TR" sz="1949" b="1" spc="-276" dirty="0">
                <a:solidFill>
                  <a:schemeClr val="accent1"/>
                </a:solidFill>
                <a:latin typeface="Arial" panose="020B0604020202020204" pitchFamily="34" charset="0"/>
                <a:cs typeface="Arial" panose="020B0604020202020204" pitchFamily="34" charset="0"/>
              </a:rPr>
              <a:t> </a:t>
            </a:r>
            <a:r>
              <a:rPr sz="1949" b="1" spc="-276" dirty="0">
                <a:solidFill>
                  <a:schemeClr val="accent1"/>
                </a:solidFill>
                <a:latin typeface="Arial" panose="020B0604020202020204" pitchFamily="34" charset="0"/>
                <a:cs typeface="Arial" panose="020B0604020202020204" pitchFamily="34" charset="0"/>
              </a:rPr>
              <a:t> İÇ</a:t>
            </a:r>
            <a:r>
              <a:rPr lang="tr-TR" sz="1949" b="1" spc="-276" dirty="0">
                <a:solidFill>
                  <a:schemeClr val="accent1"/>
                </a:solidFill>
                <a:latin typeface="Arial" panose="020B0604020202020204" pitchFamily="34" charset="0"/>
                <a:cs typeface="Arial" panose="020B0604020202020204" pitchFamily="34" charset="0"/>
              </a:rPr>
              <a:t> </a:t>
            </a:r>
            <a:r>
              <a:rPr sz="1949" b="1" spc="-276" dirty="0">
                <a:solidFill>
                  <a:schemeClr val="accent1"/>
                </a:solidFill>
                <a:latin typeface="Arial" panose="020B0604020202020204" pitchFamily="34" charset="0"/>
                <a:cs typeface="Arial" panose="020B0604020202020204" pitchFamily="34" charset="0"/>
              </a:rPr>
              <a:t> DEĞERLENDİRME </a:t>
            </a:r>
            <a:r>
              <a:rPr lang="tr-TR" sz="1949" b="1" spc="-276" dirty="0">
                <a:solidFill>
                  <a:schemeClr val="accent1"/>
                </a:solidFill>
                <a:latin typeface="Arial" panose="020B0604020202020204" pitchFamily="34" charset="0"/>
                <a:cs typeface="Arial" panose="020B0604020202020204" pitchFamily="34" charset="0"/>
              </a:rPr>
              <a:t>  </a:t>
            </a:r>
            <a:r>
              <a:rPr sz="1949" b="1" spc="-276" dirty="0">
                <a:solidFill>
                  <a:schemeClr val="accent1"/>
                </a:solidFill>
                <a:latin typeface="Arial" panose="020B0604020202020204" pitchFamily="34" charset="0"/>
                <a:cs typeface="Arial" panose="020B0604020202020204" pitchFamily="34" charset="0"/>
              </a:rPr>
              <a:t>RAPORU </a:t>
            </a:r>
            <a:r>
              <a:rPr lang="tr-TR" sz="1949" b="1" spc="-276" dirty="0">
                <a:solidFill>
                  <a:schemeClr val="accent1"/>
                </a:solidFill>
                <a:latin typeface="Arial" panose="020B0604020202020204" pitchFamily="34" charset="0"/>
                <a:cs typeface="Arial" panose="020B0604020202020204" pitchFamily="34" charset="0"/>
              </a:rPr>
              <a:t> </a:t>
            </a:r>
            <a:r>
              <a:rPr sz="1949" b="1" spc="-276" dirty="0">
                <a:solidFill>
                  <a:schemeClr val="accent1"/>
                </a:solidFill>
                <a:latin typeface="Arial" panose="020B0604020202020204" pitchFamily="34" charset="0"/>
                <a:cs typeface="Arial" panose="020B0604020202020204" pitchFamily="34" charset="0"/>
              </a:rPr>
              <a:t>(KİDR)</a:t>
            </a:r>
          </a:p>
        </p:txBody>
      </p:sp>
      <p:sp>
        <p:nvSpPr>
          <p:cNvPr id="3" name="object 3"/>
          <p:cNvSpPr/>
          <p:nvPr/>
        </p:nvSpPr>
        <p:spPr>
          <a:xfrm>
            <a:off x="251677" y="4491774"/>
            <a:ext cx="8541187" cy="989251"/>
          </a:xfrm>
          <a:custGeom>
            <a:avLst/>
            <a:gdLst/>
            <a:ahLst/>
            <a:cxnLst/>
            <a:rect l="l" t="t" r="r" b="b"/>
            <a:pathLst>
              <a:path w="10515600" h="1217929">
                <a:moveTo>
                  <a:pt x="0" y="202946"/>
                </a:moveTo>
                <a:lnTo>
                  <a:pt x="5360" y="156394"/>
                </a:lnTo>
                <a:lnTo>
                  <a:pt x="20628" y="113670"/>
                </a:lnTo>
                <a:lnTo>
                  <a:pt x="44586" y="75989"/>
                </a:lnTo>
                <a:lnTo>
                  <a:pt x="76016" y="44567"/>
                </a:lnTo>
                <a:lnTo>
                  <a:pt x="113698" y="20617"/>
                </a:lnTo>
                <a:lnTo>
                  <a:pt x="156414" y="5356"/>
                </a:lnTo>
                <a:lnTo>
                  <a:pt x="202946" y="0"/>
                </a:lnTo>
                <a:lnTo>
                  <a:pt x="10312654" y="0"/>
                </a:lnTo>
                <a:lnTo>
                  <a:pt x="10359205" y="5356"/>
                </a:lnTo>
                <a:lnTo>
                  <a:pt x="10401929" y="20617"/>
                </a:lnTo>
                <a:lnTo>
                  <a:pt x="10439610" y="44567"/>
                </a:lnTo>
                <a:lnTo>
                  <a:pt x="10471032" y="75989"/>
                </a:lnTo>
                <a:lnTo>
                  <a:pt x="10494982" y="113670"/>
                </a:lnTo>
                <a:lnTo>
                  <a:pt x="10510243" y="156394"/>
                </a:lnTo>
                <a:lnTo>
                  <a:pt x="10515600" y="202946"/>
                </a:lnTo>
                <a:lnTo>
                  <a:pt x="10515600" y="1014717"/>
                </a:lnTo>
                <a:lnTo>
                  <a:pt x="10510243" y="1061253"/>
                </a:lnTo>
                <a:lnTo>
                  <a:pt x="10494982" y="1103973"/>
                </a:lnTo>
                <a:lnTo>
                  <a:pt x="10471032" y="1141657"/>
                </a:lnTo>
                <a:lnTo>
                  <a:pt x="10439610" y="1173088"/>
                </a:lnTo>
                <a:lnTo>
                  <a:pt x="10401929" y="1197046"/>
                </a:lnTo>
                <a:lnTo>
                  <a:pt x="10359205" y="1212315"/>
                </a:lnTo>
                <a:lnTo>
                  <a:pt x="10312654" y="1217676"/>
                </a:lnTo>
                <a:lnTo>
                  <a:pt x="202946" y="1217676"/>
                </a:lnTo>
                <a:lnTo>
                  <a:pt x="156414" y="1212315"/>
                </a:lnTo>
                <a:lnTo>
                  <a:pt x="113698" y="1197046"/>
                </a:lnTo>
                <a:lnTo>
                  <a:pt x="76016" y="1173088"/>
                </a:lnTo>
                <a:lnTo>
                  <a:pt x="44586" y="1141657"/>
                </a:lnTo>
                <a:lnTo>
                  <a:pt x="20628" y="1103973"/>
                </a:lnTo>
                <a:lnTo>
                  <a:pt x="5360" y="1061253"/>
                </a:lnTo>
                <a:lnTo>
                  <a:pt x="0" y="1014717"/>
                </a:lnTo>
                <a:lnTo>
                  <a:pt x="0" y="202946"/>
                </a:lnTo>
                <a:close/>
              </a:path>
            </a:pathLst>
          </a:custGeom>
          <a:ln w="12192">
            <a:solidFill>
              <a:srgbClr val="1F4E79"/>
            </a:solidFill>
          </a:ln>
        </p:spPr>
        <p:txBody>
          <a:bodyPr wrap="square" lIns="0" tIns="0" rIns="0" bIns="0" rtlCol="0"/>
          <a:lstStyle/>
          <a:p>
            <a:endParaRPr sz="1612" b="1" dirty="0"/>
          </a:p>
        </p:txBody>
      </p:sp>
      <p:sp>
        <p:nvSpPr>
          <p:cNvPr id="4" name="object 4"/>
          <p:cNvSpPr txBox="1"/>
          <p:nvPr/>
        </p:nvSpPr>
        <p:spPr>
          <a:xfrm>
            <a:off x="622300" y="5975651"/>
            <a:ext cx="8054224" cy="919752"/>
          </a:xfrm>
          <a:prstGeom prst="rect">
            <a:avLst/>
          </a:prstGeom>
        </p:spPr>
        <p:txBody>
          <a:bodyPr vert="horz" wrap="square" lIns="0" tIns="34557" rIns="0" bIns="0" rtlCol="0">
            <a:spAutoFit/>
          </a:bodyPr>
          <a:lstStyle/>
          <a:p>
            <a:pPr algn="just"/>
            <a:r>
              <a:rPr lang="tr-TR" sz="2000" spc="-12" dirty="0">
                <a:latin typeface="Arial" panose="020B0604020202020204" pitchFamily="34" charset="0"/>
                <a:cs typeface="Arial" panose="020B0604020202020204" pitchFamily="34" charset="0"/>
              </a:rPr>
              <a:t>Kurumun bir önceki takvim yılındaki performansının değerlendirildiği bir dokümandır.</a:t>
            </a:r>
          </a:p>
          <a:p>
            <a:pPr marL="2011929" marR="4126" indent="-2002130">
              <a:lnSpc>
                <a:spcPts val="1795"/>
              </a:lnSpc>
              <a:spcBef>
                <a:spcPts val="272"/>
              </a:spcBef>
            </a:pPr>
            <a:endParaRPr sz="1624" dirty="0">
              <a:latin typeface="Aroania"/>
              <a:cs typeface="Aroania"/>
            </a:endParaRPr>
          </a:p>
        </p:txBody>
      </p:sp>
      <p:sp>
        <p:nvSpPr>
          <p:cNvPr id="5" name="object 5"/>
          <p:cNvSpPr/>
          <p:nvPr/>
        </p:nvSpPr>
        <p:spPr>
          <a:xfrm>
            <a:off x="135337" y="1769762"/>
            <a:ext cx="8541187" cy="989251"/>
          </a:xfrm>
          <a:custGeom>
            <a:avLst/>
            <a:gdLst/>
            <a:ahLst/>
            <a:cxnLst/>
            <a:rect l="l" t="t" r="r" b="b"/>
            <a:pathLst>
              <a:path w="10515600" h="1217930">
                <a:moveTo>
                  <a:pt x="0" y="202946"/>
                </a:moveTo>
                <a:lnTo>
                  <a:pt x="5360" y="156394"/>
                </a:lnTo>
                <a:lnTo>
                  <a:pt x="20628" y="113670"/>
                </a:lnTo>
                <a:lnTo>
                  <a:pt x="44586" y="75989"/>
                </a:lnTo>
                <a:lnTo>
                  <a:pt x="76016" y="44567"/>
                </a:lnTo>
                <a:lnTo>
                  <a:pt x="113698" y="20617"/>
                </a:lnTo>
                <a:lnTo>
                  <a:pt x="156414" y="5356"/>
                </a:lnTo>
                <a:lnTo>
                  <a:pt x="202946" y="0"/>
                </a:lnTo>
                <a:lnTo>
                  <a:pt x="10312654" y="0"/>
                </a:lnTo>
                <a:lnTo>
                  <a:pt x="10359205" y="5356"/>
                </a:lnTo>
                <a:lnTo>
                  <a:pt x="10401929" y="20617"/>
                </a:lnTo>
                <a:lnTo>
                  <a:pt x="10439610" y="44567"/>
                </a:lnTo>
                <a:lnTo>
                  <a:pt x="10471032" y="75989"/>
                </a:lnTo>
                <a:lnTo>
                  <a:pt x="10494982" y="113670"/>
                </a:lnTo>
                <a:lnTo>
                  <a:pt x="10510243" y="156394"/>
                </a:lnTo>
                <a:lnTo>
                  <a:pt x="10515600" y="202946"/>
                </a:lnTo>
                <a:lnTo>
                  <a:pt x="10515600" y="1014730"/>
                </a:lnTo>
                <a:lnTo>
                  <a:pt x="10510243" y="1061281"/>
                </a:lnTo>
                <a:lnTo>
                  <a:pt x="10494982" y="1104005"/>
                </a:lnTo>
                <a:lnTo>
                  <a:pt x="10471032" y="1141686"/>
                </a:lnTo>
                <a:lnTo>
                  <a:pt x="10439610" y="1173108"/>
                </a:lnTo>
                <a:lnTo>
                  <a:pt x="10401929" y="1197058"/>
                </a:lnTo>
                <a:lnTo>
                  <a:pt x="10359205" y="1212319"/>
                </a:lnTo>
                <a:lnTo>
                  <a:pt x="10312654" y="1217676"/>
                </a:lnTo>
                <a:lnTo>
                  <a:pt x="202946" y="1217676"/>
                </a:lnTo>
                <a:lnTo>
                  <a:pt x="156414" y="1212319"/>
                </a:lnTo>
                <a:lnTo>
                  <a:pt x="113698" y="1197058"/>
                </a:lnTo>
                <a:lnTo>
                  <a:pt x="76016" y="1173108"/>
                </a:lnTo>
                <a:lnTo>
                  <a:pt x="44586" y="1141686"/>
                </a:lnTo>
                <a:lnTo>
                  <a:pt x="20628" y="1104005"/>
                </a:lnTo>
                <a:lnTo>
                  <a:pt x="5360" y="1061281"/>
                </a:lnTo>
                <a:lnTo>
                  <a:pt x="0" y="1014730"/>
                </a:lnTo>
                <a:lnTo>
                  <a:pt x="0" y="202946"/>
                </a:lnTo>
                <a:close/>
              </a:path>
            </a:pathLst>
          </a:custGeom>
          <a:ln w="19812">
            <a:solidFill>
              <a:srgbClr val="1F4E79"/>
            </a:solidFill>
          </a:ln>
        </p:spPr>
        <p:txBody>
          <a:bodyPr wrap="square" lIns="0" tIns="0" rIns="0" bIns="0" rtlCol="0"/>
          <a:lstStyle/>
          <a:p>
            <a:endParaRPr sz="1612"/>
          </a:p>
        </p:txBody>
      </p:sp>
      <p:sp>
        <p:nvSpPr>
          <p:cNvPr id="6" name="object 6"/>
          <p:cNvSpPr txBox="1"/>
          <p:nvPr/>
        </p:nvSpPr>
        <p:spPr>
          <a:xfrm>
            <a:off x="156295" y="1867420"/>
            <a:ext cx="8375883" cy="730598"/>
          </a:xfrm>
          <a:prstGeom prst="rect">
            <a:avLst/>
          </a:prstGeom>
        </p:spPr>
        <p:txBody>
          <a:bodyPr vert="horz" wrap="square" lIns="0" tIns="34557" rIns="0" bIns="0" rtlCol="0">
            <a:spAutoFit/>
          </a:bodyPr>
          <a:lstStyle/>
          <a:p>
            <a:pPr marL="231570" marR="4126" indent="-221771" algn="just">
              <a:lnSpc>
                <a:spcPts val="1795"/>
              </a:lnSpc>
              <a:spcBef>
                <a:spcPts val="272"/>
              </a:spcBef>
            </a:pPr>
            <a:r>
              <a:rPr sz="1800" spc="-12" dirty="0">
                <a:latin typeface="Arial" panose="020B0604020202020204" pitchFamily="34" charset="0"/>
                <a:cs typeface="Arial" panose="020B0604020202020204" pitchFamily="34" charset="0"/>
              </a:rPr>
              <a:t> </a:t>
            </a:r>
            <a:r>
              <a:rPr lang="tr-TR" sz="1800" spc="-12" dirty="0">
                <a:latin typeface="Arial" panose="020B0604020202020204" pitchFamily="34" charset="0"/>
                <a:cs typeface="Arial" panose="020B0604020202020204" pitchFamily="34" charset="0"/>
              </a:rPr>
              <a:t>   </a:t>
            </a:r>
            <a:r>
              <a:rPr sz="2000" spc="-12" dirty="0" err="1">
                <a:latin typeface="Arial" panose="020B0604020202020204" pitchFamily="34" charset="0"/>
                <a:cs typeface="Arial" panose="020B0604020202020204" pitchFamily="34" charset="0"/>
              </a:rPr>
              <a:t>Kurumun</a:t>
            </a:r>
            <a:r>
              <a:rPr sz="2000" spc="-12" dirty="0">
                <a:latin typeface="Arial" panose="020B0604020202020204" pitchFamily="34" charset="0"/>
                <a:cs typeface="Arial" panose="020B0604020202020204" pitchFamily="34" charset="0"/>
              </a:rPr>
              <a:t> misyon ve hedefleriyle ilişkili yönetişim süreçlerini; </a:t>
            </a:r>
            <a:r>
              <a:rPr sz="2000" spc="-12" dirty="0" err="1">
                <a:latin typeface="Arial" panose="020B0604020202020204" pitchFamily="34" charset="0"/>
                <a:cs typeface="Arial" panose="020B0604020202020204" pitchFamily="34" charset="0"/>
              </a:rPr>
              <a:t>kalite</a:t>
            </a:r>
            <a:r>
              <a:rPr sz="2000" spc="-12" dirty="0">
                <a:latin typeface="Arial" panose="020B0604020202020204" pitchFamily="34" charset="0"/>
                <a:cs typeface="Arial" panose="020B0604020202020204" pitchFamily="34" charset="0"/>
              </a:rPr>
              <a:t> </a:t>
            </a:r>
            <a:r>
              <a:rPr sz="2000" spc="-12" dirty="0" err="1">
                <a:latin typeface="Arial" panose="020B0604020202020204" pitchFamily="34" charset="0"/>
                <a:cs typeface="Arial" panose="020B0604020202020204" pitchFamily="34" charset="0"/>
              </a:rPr>
              <a:t>güvencesi</a:t>
            </a:r>
            <a:r>
              <a:rPr lang="tr-TR" sz="2000" spc="-12" dirty="0">
                <a:latin typeface="Arial" panose="020B0604020202020204" pitchFamily="34" charset="0"/>
                <a:cs typeface="Arial" panose="020B0604020202020204" pitchFamily="34" charset="0"/>
              </a:rPr>
              <a:t> </a:t>
            </a:r>
            <a:r>
              <a:rPr sz="2000" spc="-12" dirty="0" err="1">
                <a:latin typeface="Arial" panose="020B0604020202020204" pitchFamily="34" charset="0"/>
                <a:cs typeface="Arial" panose="020B0604020202020204" pitchFamily="34" charset="0"/>
              </a:rPr>
              <a:t>mekanizmaları</a:t>
            </a:r>
            <a:r>
              <a:rPr sz="2000" spc="-12" dirty="0">
                <a:latin typeface="Arial" panose="020B0604020202020204" pitchFamily="34" charset="0"/>
                <a:cs typeface="Arial" panose="020B0604020202020204" pitchFamily="34" charset="0"/>
              </a:rPr>
              <a:t>  ile izleme ve iyileştirme çalışmalarını içerecek şekilde yazılan </a:t>
            </a:r>
            <a:r>
              <a:rPr sz="2000" spc="-12" dirty="0" err="1">
                <a:latin typeface="Arial" panose="020B0604020202020204" pitchFamily="34" charset="0"/>
                <a:cs typeface="Arial" panose="020B0604020202020204" pitchFamily="34" charset="0"/>
              </a:rPr>
              <a:t>bir</a:t>
            </a:r>
            <a:r>
              <a:rPr sz="2000" spc="-12" dirty="0">
                <a:latin typeface="Arial" panose="020B0604020202020204" pitchFamily="34" charset="0"/>
                <a:cs typeface="Arial" panose="020B0604020202020204" pitchFamily="34" charset="0"/>
              </a:rPr>
              <a:t> </a:t>
            </a:r>
            <a:r>
              <a:rPr sz="2000" spc="-12" dirty="0" err="1">
                <a:latin typeface="Arial" panose="020B0604020202020204" pitchFamily="34" charset="0"/>
                <a:cs typeface="Arial" panose="020B0604020202020204" pitchFamily="34" charset="0"/>
              </a:rPr>
              <a:t>özdeğerlendirme</a:t>
            </a:r>
            <a:r>
              <a:rPr sz="2000" spc="-12" dirty="0">
                <a:latin typeface="Arial" panose="020B0604020202020204" pitchFamily="34" charset="0"/>
                <a:cs typeface="Arial" panose="020B0604020202020204" pitchFamily="34" charset="0"/>
              </a:rPr>
              <a:t> raporudur.</a:t>
            </a:r>
          </a:p>
        </p:txBody>
      </p:sp>
      <p:grpSp>
        <p:nvGrpSpPr>
          <p:cNvPr id="7" name="object 7"/>
          <p:cNvGrpSpPr/>
          <p:nvPr/>
        </p:nvGrpSpPr>
        <p:grpSpPr>
          <a:xfrm>
            <a:off x="1149542" y="2867184"/>
            <a:ext cx="5995335" cy="1443130"/>
            <a:chOff x="2007107" y="3198876"/>
            <a:chExt cx="7381240" cy="1776730"/>
          </a:xfrm>
        </p:grpSpPr>
        <p:sp>
          <p:nvSpPr>
            <p:cNvPr id="8" name="object 8"/>
            <p:cNvSpPr/>
            <p:nvPr/>
          </p:nvSpPr>
          <p:spPr>
            <a:xfrm>
              <a:off x="4634483" y="3198876"/>
              <a:ext cx="2189225" cy="1776222"/>
            </a:xfrm>
            <a:prstGeom prst="rect">
              <a:avLst/>
            </a:prstGeom>
            <a:blipFill>
              <a:blip r:embed="rId2" cstate="print"/>
              <a:stretch>
                <a:fillRect/>
              </a:stretch>
            </a:blipFill>
          </p:spPr>
          <p:txBody>
            <a:bodyPr wrap="square" lIns="0" tIns="0" rIns="0" bIns="0" rtlCol="0"/>
            <a:lstStyle/>
            <a:p>
              <a:pPr algn="just"/>
              <a:endParaRPr sz="1612"/>
            </a:p>
          </p:txBody>
        </p:sp>
        <p:sp>
          <p:nvSpPr>
            <p:cNvPr id="9" name="object 9"/>
            <p:cNvSpPr/>
            <p:nvPr/>
          </p:nvSpPr>
          <p:spPr>
            <a:xfrm>
              <a:off x="2007107" y="3200400"/>
              <a:ext cx="1917192" cy="1700783"/>
            </a:xfrm>
            <a:prstGeom prst="rect">
              <a:avLst/>
            </a:prstGeom>
            <a:blipFill>
              <a:blip r:embed="rId3" cstate="print"/>
              <a:stretch>
                <a:fillRect/>
              </a:stretch>
            </a:blipFill>
          </p:spPr>
          <p:txBody>
            <a:bodyPr wrap="square" lIns="0" tIns="0" rIns="0" bIns="0" rtlCol="0"/>
            <a:lstStyle/>
            <a:p>
              <a:pPr algn="just"/>
              <a:endParaRPr sz="1612"/>
            </a:p>
          </p:txBody>
        </p:sp>
        <p:sp>
          <p:nvSpPr>
            <p:cNvPr id="10" name="object 10"/>
            <p:cNvSpPr/>
            <p:nvPr/>
          </p:nvSpPr>
          <p:spPr>
            <a:xfrm>
              <a:off x="8267699" y="3366516"/>
              <a:ext cx="1120140" cy="1464563"/>
            </a:xfrm>
            <a:prstGeom prst="rect">
              <a:avLst/>
            </a:prstGeom>
            <a:blipFill>
              <a:blip r:embed="rId4" cstate="print"/>
              <a:stretch>
                <a:fillRect/>
              </a:stretch>
            </a:blipFill>
          </p:spPr>
          <p:txBody>
            <a:bodyPr wrap="square" lIns="0" tIns="0" rIns="0" bIns="0" rtlCol="0"/>
            <a:lstStyle/>
            <a:p>
              <a:pPr algn="just"/>
              <a:endParaRPr sz="1612"/>
            </a:p>
          </p:txBody>
        </p:sp>
      </p:grpSp>
      <p:sp>
        <p:nvSpPr>
          <p:cNvPr id="11" name="object 11"/>
          <p:cNvSpPr txBox="1"/>
          <p:nvPr/>
        </p:nvSpPr>
        <p:spPr>
          <a:xfrm>
            <a:off x="9053656" y="6338653"/>
            <a:ext cx="124817" cy="129203"/>
          </a:xfrm>
          <a:prstGeom prst="rect">
            <a:avLst/>
          </a:prstGeom>
        </p:spPr>
        <p:txBody>
          <a:bodyPr vert="horz" wrap="square" lIns="0" tIns="0" rIns="0" bIns="0" rtlCol="0">
            <a:spAutoFit/>
          </a:bodyPr>
          <a:lstStyle/>
          <a:p>
            <a:pPr marL="30945">
              <a:lnSpc>
                <a:spcPts val="1007"/>
              </a:lnSpc>
            </a:pPr>
            <a:fld id="{81D60167-4931-47E6-BA6A-407CBD079E47}" type="slidenum">
              <a:rPr sz="975" spc="-49" dirty="0">
                <a:solidFill>
                  <a:srgbClr val="888888"/>
                </a:solidFill>
                <a:latin typeface="Aroania"/>
                <a:cs typeface="Aroania"/>
              </a:rPr>
              <a:pPr marL="30945">
                <a:lnSpc>
                  <a:spcPts val="1007"/>
                </a:lnSpc>
              </a:pPr>
              <a:t>2</a:t>
            </a:fld>
            <a:endParaRPr sz="975">
              <a:latin typeface="Aroania"/>
              <a:cs typeface="Aroania"/>
            </a:endParaRPr>
          </a:p>
        </p:txBody>
      </p:sp>
      <p:sp>
        <p:nvSpPr>
          <p:cNvPr id="13" name="object 3">
            <a:extLst>
              <a:ext uri="{FF2B5EF4-FFF2-40B4-BE49-F238E27FC236}">
                <a16:creationId xmlns:a16="http://schemas.microsoft.com/office/drawing/2014/main" id="{F2A2D388-A22B-4D93-9E53-2C7DA0B5564E}"/>
              </a:ext>
            </a:extLst>
          </p:cNvPr>
          <p:cNvSpPr/>
          <p:nvPr/>
        </p:nvSpPr>
        <p:spPr>
          <a:xfrm>
            <a:off x="320499" y="5827077"/>
            <a:ext cx="8541187" cy="989251"/>
          </a:xfrm>
          <a:custGeom>
            <a:avLst/>
            <a:gdLst/>
            <a:ahLst/>
            <a:cxnLst/>
            <a:rect l="l" t="t" r="r" b="b"/>
            <a:pathLst>
              <a:path w="10515600" h="1217929">
                <a:moveTo>
                  <a:pt x="0" y="202946"/>
                </a:moveTo>
                <a:lnTo>
                  <a:pt x="5360" y="156394"/>
                </a:lnTo>
                <a:lnTo>
                  <a:pt x="20628" y="113670"/>
                </a:lnTo>
                <a:lnTo>
                  <a:pt x="44586" y="75989"/>
                </a:lnTo>
                <a:lnTo>
                  <a:pt x="76016" y="44567"/>
                </a:lnTo>
                <a:lnTo>
                  <a:pt x="113698" y="20617"/>
                </a:lnTo>
                <a:lnTo>
                  <a:pt x="156414" y="5356"/>
                </a:lnTo>
                <a:lnTo>
                  <a:pt x="202946" y="0"/>
                </a:lnTo>
                <a:lnTo>
                  <a:pt x="10312654" y="0"/>
                </a:lnTo>
                <a:lnTo>
                  <a:pt x="10359205" y="5356"/>
                </a:lnTo>
                <a:lnTo>
                  <a:pt x="10401929" y="20617"/>
                </a:lnTo>
                <a:lnTo>
                  <a:pt x="10439610" y="44567"/>
                </a:lnTo>
                <a:lnTo>
                  <a:pt x="10471032" y="75989"/>
                </a:lnTo>
                <a:lnTo>
                  <a:pt x="10494982" y="113670"/>
                </a:lnTo>
                <a:lnTo>
                  <a:pt x="10510243" y="156394"/>
                </a:lnTo>
                <a:lnTo>
                  <a:pt x="10515600" y="202946"/>
                </a:lnTo>
                <a:lnTo>
                  <a:pt x="10515600" y="1014717"/>
                </a:lnTo>
                <a:lnTo>
                  <a:pt x="10510243" y="1061253"/>
                </a:lnTo>
                <a:lnTo>
                  <a:pt x="10494982" y="1103973"/>
                </a:lnTo>
                <a:lnTo>
                  <a:pt x="10471032" y="1141657"/>
                </a:lnTo>
                <a:lnTo>
                  <a:pt x="10439610" y="1173088"/>
                </a:lnTo>
                <a:lnTo>
                  <a:pt x="10401929" y="1197046"/>
                </a:lnTo>
                <a:lnTo>
                  <a:pt x="10359205" y="1212315"/>
                </a:lnTo>
                <a:lnTo>
                  <a:pt x="10312654" y="1217676"/>
                </a:lnTo>
                <a:lnTo>
                  <a:pt x="202946" y="1217676"/>
                </a:lnTo>
                <a:lnTo>
                  <a:pt x="156414" y="1212315"/>
                </a:lnTo>
                <a:lnTo>
                  <a:pt x="113698" y="1197046"/>
                </a:lnTo>
                <a:lnTo>
                  <a:pt x="76016" y="1173088"/>
                </a:lnTo>
                <a:lnTo>
                  <a:pt x="44586" y="1141657"/>
                </a:lnTo>
                <a:lnTo>
                  <a:pt x="20628" y="1103973"/>
                </a:lnTo>
                <a:lnTo>
                  <a:pt x="5360" y="1061253"/>
                </a:lnTo>
                <a:lnTo>
                  <a:pt x="0" y="1014717"/>
                </a:lnTo>
                <a:lnTo>
                  <a:pt x="0" y="202946"/>
                </a:lnTo>
                <a:close/>
              </a:path>
            </a:pathLst>
          </a:custGeom>
          <a:ln w="12192">
            <a:solidFill>
              <a:srgbClr val="1F4E79"/>
            </a:solidFill>
          </a:ln>
        </p:spPr>
        <p:txBody>
          <a:bodyPr wrap="square" lIns="0" tIns="0" rIns="0" bIns="0" rtlCol="0"/>
          <a:lstStyle/>
          <a:p>
            <a:endParaRPr sz="1612"/>
          </a:p>
        </p:txBody>
      </p:sp>
      <p:sp>
        <p:nvSpPr>
          <p:cNvPr id="15" name="Metin kutusu 14">
            <a:extLst>
              <a:ext uri="{FF2B5EF4-FFF2-40B4-BE49-F238E27FC236}">
                <a16:creationId xmlns:a16="http://schemas.microsoft.com/office/drawing/2014/main" id="{C9FB3AD1-5464-4EDD-939C-EFA261CADFD6}"/>
              </a:ext>
            </a:extLst>
          </p:cNvPr>
          <p:cNvSpPr txBox="1"/>
          <p:nvPr/>
        </p:nvSpPr>
        <p:spPr>
          <a:xfrm>
            <a:off x="419760" y="4639227"/>
            <a:ext cx="8441926" cy="707886"/>
          </a:xfrm>
          <a:prstGeom prst="rect">
            <a:avLst/>
          </a:prstGeom>
          <a:noFill/>
        </p:spPr>
        <p:txBody>
          <a:bodyPr wrap="square">
            <a:spAutoFit/>
          </a:bodyPr>
          <a:lstStyle/>
          <a:p>
            <a:pPr algn="just"/>
            <a:r>
              <a:rPr lang="tr-TR" sz="2000" spc="-12" dirty="0">
                <a:latin typeface="Arial" panose="020B0604020202020204" pitchFamily="34" charset="0"/>
                <a:cs typeface="Arial" panose="020B0604020202020204" pitchFamily="34" charset="0"/>
              </a:rPr>
              <a:t>Kurumun beş yıl içinde en az bir defa gerçekleştirilecek değerlendirme sürecinde de esas  alınmak üzere, kurum tarafından her yıl hazırlanır. </a:t>
            </a:r>
          </a:p>
        </p:txBody>
      </p:sp>
      <p:sp>
        <p:nvSpPr>
          <p:cNvPr id="16" name="Metin kutusu 15">
            <a:extLst>
              <a:ext uri="{FF2B5EF4-FFF2-40B4-BE49-F238E27FC236}">
                <a16:creationId xmlns:a16="http://schemas.microsoft.com/office/drawing/2014/main" id="{3C0E1AC8-3BF8-4A66-BAF1-E73CCA55801D}"/>
              </a:ext>
            </a:extLst>
          </p:cNvPr>
          <p:cNvSpPr txBox="1"/>
          <p:nvPr/>
        </p:nvSpPr>
        <p:spPr>
          <a:xfrm>
            <a:off x="7611905" y="7213786"/>
            <a:ext cx="2129237" cy="397801"/>
          </a:xfrm>
          <a:prstGeom prst="rect">
            <a:avLst/>
          </a:prstGeom>
          <a:noFill/>
        </p:spPr>
        <p:txBody>
          <a:bodyPr wrap="none" rtlCol="0">
            <a:spAutoFit/>
          </a:bodyPr>
          <a:lstStyle/>
          <a:p>
            <a:r>
              <a:rPr lang="tr-TR" dirty="0">
                <a:hlinkClick r:id="rId5"/>
              </a:rPr>
              <a:t>www.yokak.gov.tr</a:t>
            </a:r>
            <a:r>
              <a:rPr lang="tr-TR" dirty="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34736" y="2210753"/>
            <a:ext cx="9369334" cy="5345113"/>
          </a:xfrm>
        </p:spPr>
        <p:txBody>
          <a:bodyPr>
            <a:normAutofit/>
          </a:bodyPr>
          <a:lstStyle/>
          <a:p>
            <a:r>
              <a:rPr lang="tr-TR" sz="2800" dirty="0"/>
              <a:t>Kuruma ait mevzuat, doküman, web sayfası, rapor, vb. kanıt olarak kullanılabilir. Ancak, bunların kullanımında aşağıdaki hususlar göz önünde bulundurulmalıdır:</a:t>
            </a:r>
          </a:p>
          <a:p>
            <a:pPr lvl="0"/>
            <a:r>
              <a:rPr lang="tr-TR" sz="2800" dirty="0"/>
              <a:t>Kanıt olarak eklenen </a:t>
            </a:r>
            <a:r>
              <a:rPr lang="tr-TR" sz="2800" b="1" dirty="0"/>
              <a:t>rapor/doküman vb.nin alt ölçütle ilişkili sayfalarına </a:t>
            </a:r>
            <a:r>
              <a:rPr lang="tr-TR" sz="2800" dirty="0"/>
              <a:t>atıfta </a:t>
            </a:r>
            <a:r>
              <a:rPr lang="tr-TR" sz="2800" dirty="0" smtClean="0"/>
              <a:t>bulunulmalıdır. </a:t>
            </a:r>
            <a:r>
              <a:rPr lang="tr-TR" sz="2800" b="1" dirty="0" smtClean="0"/>
              <a:t>İlgili </a:t>
            </a:r>
            <a:r>
              <a:rPr lang="tr-TR" sz="2800" b="1" dirty="0"/>
              <a:t>raporun/belgenin kanıt niteliği taşıyan sayfasının/sayfalarının </a:t>
            </a:r>
            <a:r>
              <a:rPr lang="tr-TR" sz="2800" b="1" dirty="0" err="1"/>
              <a:t>PDF’e</a:t>
            </a:r>
            <a:r>
              <a:rPr lang="tr-TR" sz="2800" b="1" dirty="0"/>
              <a:t> olarak yazdırılarak sadece bu sayfaların kanıt olarak eklenmesi gerekmektedir.</a:t>
            </a:r>
            <a:r>
              <a:rPr lang="tr-TR" sz="2800" dirty="0"/>
              <a:t> </a:t>
            </a:r>
          </a:p>
          <a:p>
            <a:pPr lvl="0"/>
            <a:r>
              <a:rPr lang="tr-TR" sz="2800" dirty="0"/>
              <a:t>Kanıtlarda kullanılan </a:t>
            </a:r>
            <a:r>
              <a:rPr lang="tr-TR" sz="2800" b="1" dirty="0"/>
              <a:t>görsel dosyaların (jpeg, </a:t>
            </a:r>
            <a:r>
              <a:rPr lang="tr-TR" sz="2800" b="1" dirty="0" err="1"/>
              <a:t>png</a:t>
            </a:r>
            <a:r>
              <a:rPr lang="tr-TR" sz="2800" b="1" dirty="0"/>
              <a:t>, vb.) kullanımından kaçınılmalı</a:t>
            </a:r>
            <a:r>
              <a:rPr lang="tr-TR" sz="2800" dirty="0"/>
              <a:t> ve </a:t>
            </a:r>
            <a:r>
              <a:rPr lang="tr-TR" sz="2800" dirty="0" smtClean="0"/>
              <a:t>görselin </a:t>
            </a:r>
            <a:r>
              <a:rPr lang="tr-TR" sz="2800" b="1" dirty="0" err="1" smtClean="0"/>
              <a:t>pdf</a:t>
            </a:r>
            <a:r>
              <a:rPr lang="tr-TR" sz="2800" dirty="0" smtClean="0"/>
              <a:t> dosyası yüklenmelidir.</a:t>
            </a:r>
          </a:p>
          <a:p>
            <a:pPr algn="just">
              <a:spcBef>
                <a:spcPts val="600"/>
              </a:spcBef>
              <a:spcAft>
                <a:spcPts val="600"/>
              </a:spcAft>
            </a:pPr>
            <a:endParaRPr lang="tr-TR" altLang="tr-TR" sz="1900" dirty="0">
              <a:solidFill>
                <a:srgbClr val="002060"/>
              </a:solidFill>
              <a:latin typeface="Calibri" panose="020F0502020204030204" pitchFamily="34" charset="0"/>
            </a:endParaRPr>
          </a:p>
        </p:txBody>
      </p:sp>
      <p:sp>
        <p:nvSpPr>
          <p:cNvPr id="2" name="Dikdörtgen 1"/>
          <p:cNvSpPr/>
          <p:nvPr/>
        </p:nvSpPr>
        <p:spPr>
          <a:xfrm>
            <a:off x="870132" y="1463695"/>
            <a:ext cx="8665754" cy="523220"/>
          </a:xfrm>
          <a:prstGeom prst="rect">
            <a:avLst/>
          </a:prstGeom>
        </p:spPr>
        <p:txBody>
          <a:bodyPr wrap="square">
            <a:spAutoFit/>
          </a:bodyPr>
          <a:lstStyle/>
          <a:p>
            <a:r>
              <a:rPr lang="tr-TR" sz="2800" b="1" dirty="0">
                <a:solidFill>
                  <a:srgbClr val="002060"/>
                </a:solidFill>
              </a:rPr>
              <a:t>YÖKAK KİDR Hazırlama Kılavuzu 3.2 + Kanıtlar</a:t>
            </a:r>
          </a:p>
        </p:txBody>
      </p:sp>
      <p:cxnSp>
        <p:nvCxnSpPr>
          <p:cNvPr id="4" name="Düz Bağlayıcı 3"/>
          <p:cNvCxnSpPr/>
          <p:nvPr/>
        </p:nvCxnSpPr>
        <p:spPr>
          <a:xfrm>
            <a:off x="3180715" y="9137015"/>
            <a:ext cx="0" cy="242570"/>
          </a:xfrm>
          <a:prstGeom prst="line">
            <a:avLst/>
          </a:prstGeom>
        </p:spPr>
        <p:style>
          <a:lnRef idx="3">
            <a:schemeClr val="accent1"/>
          </a:lnRef>
          <a:fillRef idx="0">
            <a:schemeClr val="accent1"/>
          </a:fillRef>
          <a:effectRef idx="2">
            <a:schemeClr val="accent1"/>
          </a:effectRef>
          <a:fontRef idx="minor">
            <a:schemeClr val="tx1"/>
          </a:fontRef>
        </p:style>
      </p:cxnSp>
      <p:cxnSp>
        <p:nvCxnSpPr>
          <p:cNvPr id="5" name="Düz Ok Bağlayıcısı 4"/>
          <p:cNvCxnSpPr/>
          <p:nvPr/>
        </p:nvCxnSpPr>
        <p:spPr>
          <a:xfrm>
            <a:off x="3172460" y="9390380"/>
            <a:ext cx="3530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 name="Rectangle 4"/>
          <p:cNvSpPr>
            <a:spLocks noChangeArrowheads="1"/>
          </p:cNvSpPr>
          <p:nvPr/>
        </p:nvSpPr>
        <p:spPr bwMode="auto">
          <a:xfrm>
            <a:off x="609600" y="152400"/>
            <a:ext cx="9902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a:ln>
                  <a:noFill/>
                </a:ln>
                <a:solidFill>
                  <a:schemeClr val="tx1"/>
                </a:solidFill>
                <a:effectLst/>
                <a:latin typeface="CamberW04-Regular"/>
                <a:ea typeface="Times New Roman" panose="02020603050405020304" pitchFamily="18" charset="0"/>
                <a:cs typeface="Times New Roman" panose="02020603050405020304" pitchFamily="18" charset="0"/>
              </a:rPr>
              <a:t>               </a:t>
            </a:r>
            <a:endParaRPr kumimoji="0" lang="tr-TR" altLang="tr-TR"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a:ln>
                <a:noFill/>
              </a:ln>
              <a:solidFill>
                <a:schemeClr val="tx1"/>
              </a:solidFill>
              <a:effectLst/>
              <a:latin typeface="Arial" panose="020B0604020202020204" pitchFamily="34" charset="0"/>
            </a:endParaRPr>
          </a:p>
        </p:txBody>
      </p:sp>
      <p:cxnSp>
        <p:nvCxnSpPr>
          <p:cNvPr id="9" name="Düz Bağlayıcı 8"/>
          <p:cNvCxnSpPr/>
          <p:nvPr/>
        </p:nvCxnSpPr>
        <p:spPr>
          <a:xfrm>
            <a:off x="3180715" y="9137015"/>
            <a:ext cx="0" cy="242570"/>
          </a:xfrm>
          <a:prstGeom prst="line">
            <a:avLst/>
          </a:prstGeom>
        </p:spPr>
        <p:style>
          <a:lnRef idx="3">
            <a:schemeClr val="accent1"/>
          </a:lnRef>
          <a:fillRef idx="0">
            <a:schemeClr val="accent1"/>
          </a:fillRef>
          <a:effectRef idx="2">
            <a:schemeClr val="accent1"/>
          </a:effectRef>
          <a:fontRef idx="minor">
            <a:schemeClr val="tx1"/>
          </a:fontRef>
        </p:style>
      </p:cxnSp>
      <p:cxnSp>
        <p:nvCxnSpPr>
          <p:cNvPr id="10" name="Düz Ok Bağlayıcısı 9"/>
          <p:cNvCxnSpPr/>
          <p:nvPr/>
        </p:nvCxnSpPr>
        <p:spPr>
          <a:xfrm>
            <a:off x="3172460" y="9390380"/>
            <a:ext cx="3530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2" name="Rectangle 9"/>
          <p:cNvSpPr>
            <a:spLocks noChangeArrowheads="1"/>
          </p:cNvSpPr>
          <p:nvPr/>
        </p:nvSpPr>
        <p:spPr bwMode="auto">
          <a:xfrm>
            <a:off x="609600" y="152400"/>
            <a:ext cx="9902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a:ln>
                  <a:noFill/>
                </a:ln>
                <a:solidFill>
                  <a:schemeClr val="tx1"/>
                </a:solidFill>
                <a:effectLst/>
                <a:latin typeface="CamberW04-Regular" charset="-94"/>
                <a:ea typeface="Times New Roman" panose="02020603050405020304" pitchFamily="18" charset="0"/>
                <a:cs typeface="Times New Roman" panose="02020603050405020304" pitchFamily="18" charset="0"/>
              </a:rPr>
              <a:t>               </a:t>
            </a:r>
            <a:endParaRPr kumimoji="0" lang="tr-TR" altLang="tr-TR"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793184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5909" y="2395481"/>
            <a:ext cx="9369334" cy="4907020"/>
          </a:xfrm>
        </p:spPr>
        <p:txBody>
          <a:bodyPr>
            <a:normAutofit fontScale="32500" lnSpcReduction="20000"/>
          </a:bodyPr>
          <a:lstStyle/>
          <a:p>
            <a:pPr lvl="0"/>
            <a:r>
              <a:rPr lang="tr-TR" sz="9600" b="1" dirty="0" err="1" smtClean="0"/>
              <a:t>KVKK’ya</a:t>
            </a:r>
            <a:r>
              <a:rPr lang="tr-TR" sz="9600" b="1" dirty="0" smtClean="0"/>
              <a:t> </a:t>
            </a:r>
            <a:r>
              <a:rPr lang="tr-TR" sz="9600" b="1" dirty="0"/>
              <a:t>aykırı olan kanıtlar kullanılmamalıdır </a:t>
            </a:r>
            <a:r>
              <a:rPr lang="tr-TR" sz="9600" dirty="0"/>
              <a:t>(öğrenci/personel vb. kişisel bilgilerini içeren</a:t>
            </a:r>
            <a:r>
              <a:rPr lang="tr-TR" sz="9600" dirty="0" smtClean="0"/>
              <a:t>).</a:t>
            </a:r>
            <a:endParaRPr lang="tr-TR" sz="9600" dirty="0"/>
          </a:p>
          <a:p>
            <a:pPr lvl="0"/>
            <a:r>
              <a:rPr lang="tr-TR" sz="9600" dirty="0"/>
              <a:t>Kurumun ticari sır ya da iş sırrı niteliği taşıyan hassas veri ve </a:t>
            </a:r>
            <a:r>
              <a:rPr lang="tr-TR" sz="9600" dirty="0" smtClean="0"/>
              <a:t>belgeleri </a:t>
            </a:r>
            <a:r>
              <a:rPr lang="tr-TR" sz="9600" dirty="0"/>
              <a:t>paylaşılmamalıdır. </a:t>
            </a:r>
          </a:p>
          <a:p>
            <a:r>
              <a:rPr lang="tr-TR" sz="9600" dirty="0"/>
              <a:t>Toplantı tutanaklarında imza sirküleri yerine, </a:t>
            </a:r>
            <a:r>
              <a:rPr lang="tr-TR" sz="9600" b="1" dirty="0"/>
              <a:t>alınan kararları içeren kanıtlar </a:t>
            </a:r>
            <a:r>
              <a:rPr lang="tr-TR" sz="9600" dirty="0"/>
              <a:t>(iyileştirmelerin yansıtıldığı kararlar)  kullanılmalıdır.</a:t>
            </a:r>
          </a:p>
          <a:p>
            <a:r>
              <a:rPr lang="tr-TR" sz="9600" dirty="0"/>
              <a:t>Kanıt adı yazılırken, </a:t>
            </a:r>
            <a:r>
              <a:rPr lang="tr-TR" sz="9600" b="1" dirty="0"/>
              <a:t>en başa ilgili alt ölçütü ifade eden olgunluk düzeyi yazılmalıdır.  Örneğin; “(3)</a:t>
            </a:r>
            <a:r>
              <a:rPr lang="tr-TR" sz="9600" b="1" dirty="0" err="1"/>
              <a:t>kanıtın_adı</a:t>
            </a:r>
            <a:r>
              <a:rPr lang="tr-TR" sz="9600" dirty="0"/>
              <a:t>”</a:t>
            </a:r>
          </a:p>
          <a:p>
            <a:pPr algn="just">
              <a:spcBef>
                <a:spcPts val="600"/>
              </a:spcBef>
              <a:spcAft>
                <a:spcPts val="600"/>
              </a:spcAft>
            </a:pPr>
            <a:endParaRPr lang="tr-TR" altLang="tr-TR" sz="1900" dirty="0">
              <a:solidFill>
                <a:srgbClr val="002060"/>
              </a:solidFill>
              <a:latin typeface="Calibri" panose="020F0502020204030204" pitchFamily="34" charset="0"/>
            </a:endParaRPr>
          </a:p>
        </p:txBody>
      </p:sp>
      <p:sp>
        <p:nvSpPr>
          <p:cNvPr id="2" name="Dikdörtgen 1"/>
          <p:cNvSpPr/>
          <p:nvPr/>
        </p:nvSpPr>
        <p:spPr>
          <a:xfrm>
            <a:off x="870132" y="1463695"/>
            <a:ext cx="8665754" cy="523220"/>
          </a:xfrm>
          <a:prstGeom prst="rect">
            <a:avLst/>
          </a:prstGeom>
        </p:spPr>
        <p:txBody>
          <a:bodyPr wrap="square">
            <a:spAutoFit/>
          </a:bodyPr>
          <a:lstStyle/>
          <a:p>
            <a:r>
              <a:rPr lang="tr-TR" sz="2800" b="1" dirty="0">
                <a:solidFill>
                  <a:srgbClr val="002060"/>
                </a:solidFill>
              </a:rPr>
              <a:t>YÖKAK KİDR Hazırlama Kılavuzu 3.2 + Kanıtlar</a:t>
            </a:r>
          </a:p>
        </p:txBody>
      </p:sp>
      <p:cxnSp>
        <p:nvCxnSpPr>
          <p:cNvPr id="4" name="Düz Bağlayıcı 3"/>
          <p:cNvCxnSpPr/>
          <p:nvPr/>
        </p:nvCxnSpPr>
        <p:spPr>
          <a:xfrm>
            <a:off x="3180715" y="9137015"/>
            <a:ext cx="0" cy="242570"/>
          </a:xfrm>
          <a:prstGeom prst="line">
            <a:avLst/>
          </a:prstGeom>
        </p:spPr>
        <p:style>
          <a:lnRef idx="3">
            <a:schemeClr val="accent1"/>
          </a:lnRef>
          <a:fillRef idx="0">
            <a:schemeClr val="accent1"/>
          </a:fillRef>
          <a:effectRef idx="2">
            <a:schemeClr val="accent1"/>
          </a:effectRef>
          <a:fontRef idx="minor">
            <a:schemeClr val="tx1"/>
          </a:fontRef>
        </p:style>
      </p:cxnSp>
      <p:cxnSp>
        <p:nvCxnSpPr>
          <p:cNvPr id="5" name="Düz Ok Bağlayıcısı 4"/>
          <p:cNvCxnSpPr/>
          <p:nvPr/>
        </p:nvCxnSpPr>
        <p:spPr>
          <a:xfrm>
            <a:off x="3172460" y="9390380"/>
            <a:ext cx="3530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 name="Rectangle 4"/>
          <p:cNvSpPr>
            <a:spLocks noChangeArrowheads="1"/>
          </p:cNvSpPr>
          <p:nvPr/>
        </p:nvSpPr>
        <p:spPr bwMode="auto">
          <a:xfrm>
            <a:off x="609600" y="152400"/>
            <a:ext cx="9902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a:ln>
                  <a:noFill/>
                </a:ln>
                <a:solidFill>
                  <a:schemeClr val="tx1"/>
                </a:solidFill>
                <a:effectLst/>
                <a:latin typeface="CamberW04-Regular"/>
                <a:ea typeface="Times New Roman" panose="02020603050405020304" pitchFamily="18" charset="0"/>
                <a:cs typeface="Times New Roman" panose="02020603050405020304" pitchFamily="18" charset="0"/>
              </a:rPr>
              <a:t>               </a:t>
            </a:r>
            <a:endParaRPr kumimoji="0" lang="tr-TR" altLang="tr-TR"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a:ln>
                <a:noFill/>
              </a:ln>
              <a:solidFill>
                <a:schemeClr val="tx1"/>
              </a:solidFill>
              <a:effectLst/>
              <a:latin typeface="Arial" panose="020B0604020202020204" pitchFamily="34" charset="0"/>
            </a:endParaRPr>
          </a:p>
        </p:txBody>
      </p:sp>
      <p:cxnSp>
        <p:nvCxnSpPr>
          <p:cNvPr id="9" name="Düz Bağlayıcı 8"/>
          <p:cNvCxnSpPr/>
          <p:nvPr/>
        </p:nvCxnSpPr>
        <p:spPr>
          <a:xfrm>
            <a:off x="3180715" y="9137015"/>
            <a:ext cx="0" cy="242570"/>
          </a:xfrm>
          <a:prstGeom prst="line">
            <a:avLst/>
          </a:prstGeom>
        </p:spPr>
        <p:style>
          <a:lnRef idx="3">
            <a:schemeClr val="accent1"/>
          </a:lnRef>
          <a:fillRef idx="0">
            <a:schemeClr val="accent1"/>
          </a:fillRef>
          <a:effectRef idx="2">
            <a:schemeClr val="accent1"/>
          </a:effectRef>
          <a:fontRef idx="minor">
            <a:schemeClr val="tx1"/>
          </a:fontRef>
        </p:style>
      </p:cxnSp>
      <p:cxnSp>
        <p:nvCxnSpPr>
          <p:cNvPr id="10" name="Düz Ok Bağlayıcısı 9"/>
          <p:cNvCxnSpPr/>
          <p:nvPr/>
        </p:nvCxnSpPr>
        <p:spPr>
          <a:xfrm>
            <a:off x="3172460" y="9390380"/>
            <a:ext cx="3530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2" name="Rectangle 9"/>
          <p:cNvSpPr>
            <a:spLocks noChangeArrowheads="1"/>
          </p:cNvSpPr>
          <p:nvPr/>
        </p:nvSpPr>
        <p:spPr bwMode="auto">
          <a:xfrm>
            <a:off x="609600" y="152400"/>
            <a:ext cx="9902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a:ln>
                  <a:noFill/>
                </a:ln>
                <a:solidFill>
                  <a:schemeClr val="tx1"/>
                </a:solidFill>
                <a:effectLst/>
                <a:latin typeface="CamberW04-Regular" charset="-94"/>
                <a:ea typeface="Times New Roman" panose="02020603050405020304" pitchFamily="18" charset="0"/>
                <a:cs typeface="Times New Roman" panose="02020603050405020304" pitchFamily="18" charset="0"/>
              </a:rPr>
              <a:t>               </a:t>
            </a:r>
            <a:endParaRPr kumimoji="0" lang="tr-TR" altLang="tr-TR"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878808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36417" y="1367012"/>
            <a:ext cx="3917373" cy="782117"/>
          </a:xfrm>
        </p:spPr>
        <p:txBody>
          <a:bodyPr>
            <a:normAutofit fontScale="90000"/>
          </a:bodyPr>
          <a:lstStyle/>
          <a:p>
            <a:r>
              <a:rPr lang="tr-TR" sz="2800" b="1" dirty="0" smtClean="0">
                <a:solidFill>
                  <a:schemeClr val="accent1">
                    <a:lumMod val="50000"/>
                  </a:schemeClr>
                </a:solidFill>
                <a:latin typeface="Calibri" panose="020F0502020204030204" pitchFamily="34" charset="0"/>
                <a:ea typeface="+mn-ea"/>
                <a:cs typeface="+mn-cs"/>
              </a:rPr>
              <a:t>A.1.4. İç kalite güvencesi mekanizmaları</a:t>
            </a:r>
            <a:endParaRPr lang="tr-TR" sz="2800" b="1" dirty="0">
              <a:solidFill>
                <a:schemeClr val="accent1">
                  <a:lumMod val="50000"/>
                </a:schemeClr>
              </a:solidFill>
              <a:latin typeface="Calibri" panose="020F0502020204030204" pitchFamily="34" charset="0"/>
              <a:ea typeface="+mn-ea"/>
              <a:cs typeface="+mn-cs"/>
            </a:endParaRPr>
          </a:p>
        </p:txBody>
      </p:sp>
      <p:sp>
        <p:nvSpPr>
          <p:cNvPr id="3" name="İçerik Yer Tutucusu 2"/>
          <p:cNvSpPr>
            <a:spLocks noGrp="1"/>
          </p:cNvSpPr>
          <p:nvPr>
            <p:ph idx="1"/>
          </p:nvPr>
        </p:nvSpPr>
        <p:spPr>
          <a:xfrm>
            <a:off x="680818" y="2149129"/>
            <a:ext cx="8826739" cy="5301154"/>
          </a:xfrm>
        </p:spPr>
        <p:txBody>
          <a:bodyPr>
            <a:noAutofit/>
          </a:bodyPr>
          <a:lstStyle/>
          <a:p>
            <a:pPr marL="0" indent="0" algn="ctr">
              <a:spcBef>
                <a:spcPts val="0"/>
              </a:spcBef>
              <a:buNone/>
            </a:pPr>
            <a:r>
              <a:rPr lang="tr-TR" sz="1800" b="1" dirty="0"/>
              <a:t>T.C.</a:t>
            </a:r>
            <a:endParaRPr lang="tr-TR" sz="1800" dirty="0"/>
          </a:p>
          <a:p>
            <a:pPr marL="0" indent="0" algn="ctr">
              <a:spcBef>
                <a:spcPts val="0"/>
              </a:spcBef>
              <a:buNone/>
            </a:pPr>
            <a:r>
              <a:rPr lang="tr-TR" sz="1800" b="1" dirty="0"/>
              <a:t>GAZİ ÜNİVERSİTESİ</a:t>
            </a:r>
            <a:endParaRPr lang="tr-TR" sz="1800" dirty="0"/>
          </a:p>
          <a:p>
            <a:pPr marL="0" indent="0" algn="ctr">
              <a:spcBef>
                <a:spcPts val="0"/>
              </a:spcBef>
              <a:buNone/>
            </a:pPr>
            <a:r>
              <a:rPr lang="tr-TR" sz="1800" b="1" dirty="0"/>
              <a:t>KALİTE KOMİSYONU</a:t>
            </a:r>
            <a:endParaRPr lang="tr-TR" sz="1800" dirty="0"/>
          </a:p>
          <a:p>
            <a:pPr marL="0" indent="0">
              <a:spcBef>
                <a:spcPts val="0"/>
              </a:spcBef>
              <a:buNone/>
            </a:pPr>
            <a:r>
              <a:rPr lang="tr-TR" sz="1800" b="1" dirty="0"/>
              <a:t> </a:t>
            </a:r>
            <a:r>
              <a:rPr lang="tr-TR" sz="1800" b="1" dirty="0" smtClean="0"/>
              <a:t>Toplantı </a:t>
            </a:r>
            <a:r>
              <a:rPr lang="tr-TR" sz="1800" b="1" dirty="0"/>
              <a:t>Tarihi		: </a:t>
            </a:r>
            <a:r>
              <a:rPr lang="tr-TR" sz="1800" b="1" dirty="0" smtClean="0"/>
              <a:t>07.09.2023</a:t>
            </a:r>
            <a:endParaRPr lang="tr-TR" sz="1800" dirty="0"/>
          </a:p>
          <a:p>
            <a:pPr marL="0" indent="0">
              <a:spcBef>
                <a:spcPts val="0"/>
              </a:spcBef>
              <a:buNone/>
            </a:pPr>
            <a:r>
              <a:rPr lang="tr-TR" sz="1800" b="1" dirty="0"/>
              <a:t>Toplantı Saati		: 13.30</a:t>
            </a:r>
            <a:endParaRPr lang="tr-TR" sz="1800" dirty="0"/>
          </a:p>
          <a:p>
            <a:pPr marL="0" indent="0">
              <a:spcBef>
                <a:spcPts val="0"/>
              </a:spcBef>
              <a:buNone/>
            </a:pPr>
            <a:r>
              <a:rPr lang="tr-TR" sz="1800" b="1" dirty="0"/>
              <a:t>Toplantı Yeri</a:t>
            </a:r>
            <a:r>
              <a:rPr lang="tr-TR" sz="1800" dirty="0"/>
              <a:t>		</a:t>
            </a:r>
            <a:r>
              <a:rPr lang="tr-TR" sz="1800" b="1" dirty="0" smtClean="0"/>
              <a:t>: </a:t>
            </a:r>
            <a:r>
              <a:rPr lang="tr-TR" sz="1800" b="1" dirty="0"/>
              <a:t>Rektörlük Toplantı Salonu (Yeni Senato)</a:t>
            </a:r>
            <a:endParaRPr lang="tr-TR" sz="1800" dirty="0"/>
          </a:p>
          <a:p>
            <a:pPr marL="0" indent="0">
              <a:spcBef>
                <a:spcPts val="0"/>
              </a:spcBef>
              <a:buNone/>
            </a:pPr>
            <a:r>
              <a:rPr lang="tr-TR" sz="1800" b="1" dirty="0"/>
              <a:t>Toplantı Katılımcıları	</a:t>
            </a:r>
            <a:r>
              <a:rPr lang="tr-TR" sz="1800" b="1" dirty="0" smtClean="0"/>
              <a:t> </a:t>
            </a:r>
            <a:r>
              <a:rPr lang="tr-TR" sz="1800" dirty="0"/>
              <a:t> </a:t>
            </a:r>
            <a:r>
              <a:rPr lang="tr-TR" sz="1800" dirty="0" smtClean="0"/>
              <a:t>                 : </a:t>
            </a:r>
            <a:r>
              <a:rPr lang="tr-TR" sz="1800" b="1" dirty="0" smtClean="0"/>
              <a:t>Kalite Komisyonu, Kalite Koordinatörlüğü</a:t>
            </a:r>
            <a:endParaRPr lang="tr-TR" sz="2000" b="1" dirty="0"/>
          </a:p>
          <a:p>
            <a:pPr marL="0" indent="0">
              <a:spcBef>
                <a:spcPts val="0"/>
              </a:spcBef>
              <a:buNone/>
            </a:pPr>
            <a:endParaRPr lang="tr-TR" sz="2000" b="1" dirty="0" smtClean="0"/>
          </a:p>
          <a:p>
            <a:pPr marL="0" indent="0">
              <a:spcBef>
                <a:spcPts val="0"/>
              </a:spcBef>
              <a:buNone/>
            </a:pPr>
            <a:r>
              <a:rPr lang="tr-TR" sz="2000" b="1" dirty="0" smtClean="0"/>
              <a:t>GÜNDEM </a:t>
            </a:r>
            <a:r>
              <a:rPr lang="tr-TR" sz="2000" b="1" dirty="0"/>
              <a:t>MADDELERİ</a:t>
            </a:r>
            <a:r>
              <a:rPr lang="tr-TR" sz="2000" dirty="0"/>
              <a:t>                                          </a:t>
            </a:r>
            <a:r>
              <a:rPr lang="tr-TR" sz="2000" b="1" dirty="0"/>
              <a:t>TOPLANTI SAYISI: KK.2023/15- P.09</a:t>
            </a:r>
            <a:r>
              <a:rPr lang="tr-TR" sz="2000" dirty="0"/>
              <a:t> </a:t>
            </a:r>
            <a:r>
              <a:rPr lang="tr-TR" sz="2000" b="1" dirty="0"/>
              <a:t>                                   </a:t>
            </a:r>
            <a:endParaRPr lang="tr-TR" sz="2000" dirty="0"/>
          </a:p>
          <a:p>
            <a:pPr lvl="0"/>
            <a:r>
              <a:rPr lang="tr-TR" sz="2400" dirty="0" smtClean="0"/>
              <a:t>Kalite </a:t>
            </a:r>
            <a:r>
              <a:rPr lang="tr-TR" sz="2400" dirty="0"/>
              <a:t>Komisyonu ve Kalite Koordinatörlüğü Birim Ziyaretleri Raporunun değerlendirilmesi. </a:t>
            </a:r>
            <a:endParaRPr lang="tr-TR" sz="2400" dirty="0" smtClean="0"/>
          </a:p>
          <a:p>
            <a:r>
              <a:rPr lang="tr-TR" sz="2400" dirty="0"/>
              <a:t>Kalite Komisyonu Geri Bildirim Formu Analiz Sonuçları Raporunun </a:t>
            </a:r>
            <a:r>
              <a:rPr lang="tr-TR" sz="2400" dirty="0" smtClean="0"/>
              <a:t>görüşülmesi</a:t>
            </a:r>
            <a:endParaRPr lang="tr-TR" sz="2400" dirty="0"/>
          </a:p>
          <a:p>
            <a:pPr marL="0" indent="0">
              <a:buNone/>
            </a:pPr>
            <a:r>
              <a:rPr lang="tr-TR" sz="2400" dirty="0" smtClean="0">
                <a:solidFill>
                  <a:srgbClr val="FF0000"/>
                </a:solidFill>
              </a:rPr>
              <a:t>Bu toplantıya ilişkin imza </a:t>
            </a:r>
            <a:r>
              <a:rPr lang="tr-TR" sz="2400" dirty="0" err="1" smtClean="0">
                <a:solidFill>
                  <a:srgbClr val="FF0000"/>
                </a:solidFill>
              </a:rPr>
              <a:t>sirküsü</a:t>
            </a:r>
            <a:r>
              <a:rPr lang="tr-TR" sz="2400" dirty="0" smtClean="0">
                <a:solidFill>
                  <a:srgbClr val="FF0000"/>
                </a:solidFill>
              </a:rPr>
              <a:t> yerine alınan kararlar konulmalıdır.</a:t>
            </a:r>
            <a:endParaRPr lang="tr-TR" sz="2400" dirty="0">
              <a:solidFill>
                <a:srgbClr val="FF0000"/>
              </a:solidFill>
            </a:endParaRPr>
          </a:p>
        </p:txBody>
      </p:sp>
      <p:pic>
        <p:nvPicPr>
          <p:cNvPr id="5" name="Grafik 4" descr="Kapat düz dolguyla">
            <a:extLst>
              <a:ext uri="{FF2B5EF4-FFF2-40B4-BE49-F238E27FC236}">
                <a16:creationId xmlns:a16="http://schemas.microsoft.com/office/drawing/2014/main" id="{5833FB6C-C599-4B82-A622-A63A5AE1435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828595" y="1173133"/>
            <a:ext cx="1273842" cy="1273842"/>
          </a:xfrm>
          <a:prstGeom prst="rect">
            <a:avLst/>
          </a:prstGeom>
        </p:spPr>
      </p:pic>
    </p:spTree>
    <p:extLst>
      <p:ext uri="{BB962C8B-B14F-4D97-AF65-F5344CB8AC3E}">
        <p14:creationId xmlns:p14="http://schemas.microsoft.com/office/powerpoint/2010/main" val="13630937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0817" y="1367012"/>
            <a:ext cx="4153941" cy="782117"/>
          </a:xfrm>
        </p:spPr>
        <p:txBody>
          <a:bodyPr>
            <a:normAutofit fontScale="90000"/>
          </a:bodyPr>
          <a:lstStyle/>
          <a:p>
            <a:r>
              <a:rPr lang="tr-TR" sz="2800" b="1" dirty="0" smtClean="0">
                <a:solidFill>
                  <a:schemeClr val="accent1">
                    <a:lumMod val="50000"/>
                  </a:schemeClr>
                </a:solidFill>
                <a:latin typeface="Calibri" panose="020F0502020204030204" pitchFamily="34" charset="0"/>
                <a:ea typeface="+mn-ea"/>
                <a:cs typeface="+mn-cs"/>
              </a:rPr>
              <a:t>A.2.2. </a:t>
            </a:r>
            <a:r>
              <a:rPr lang="tr-TR" sz="2800" b="1" dirty="0">
                <a:solidFill>
                  <a:schemeClr val="accent1">
                    <a:lumMod val="50000"/>
                  </a:schemeClr>
                </a:solidFill>
                <a:latin typeface="Calibri" panose="020F0502020204030204" pitchFamily="34" charset="0"/>
              </a:rPr>
              <a:t>İç kalite güvencesi mekanizmaları</a:t>
            </a:r>
            <a:endParaRPr lang="tr-TR" sz="2800" b="1" dirty="0">
              <a:solidFill>
                <a:schemeClr val="accent1">
                  <a:lumMod val="50000"/>
                </a:schemeClr>
              </a:solidFill>
              <a:latin typeface="Calibri" panose="020F0502020204030204" pitchFamily="34" charset="0"/>
              <a:ea typeface="+mn-ea"/>
              <a:cs typeface="+mn-cs"/>
            </a:endParaRPr>
          </a:p>
        </p:txBody>
      </p:sp>
      <p:sp>
        <p:nvSpPr>
          <p:cNvPr id="3" name="İçerik Yer Tutucusu 2"/>
          <p:cNvSpPr>
            <a:spLocks noGrp="1"/>
          </p:cNvSpPr>
          <p:nvPr>
            <p:ph idx="1"/>
          </p:nvPr>
        </p:nvSpPr>
        <p:spPr>
          <a:xfrm>
            <a:off x="680818" y="2311894"/>
            <a:ext cx="8826739" cy="5107215"/>
          </a:xfrm>
        </p:spPr>
        <p:txBody>
          <a:bodyPr>
            <a:noAutofit/>
          </a:bodyPr>
          <a:lstStyle/>
          <a:p>
            <a:pPr marL="0" indent="0">
              <a:buNone/>
            </a:pPr>
            <a:r>
              <a:rPr lang="tr-TR" sz="2400" b="1" u="sng" dirty="0"/>
              <a:t>Kararlar</a:t>
            </a:r>
            <a:r>
              <a:rPr lang="tr-TR" sz="2400" b="1" u="sng" dirty="0" smtClean="0"/>
              <a:t>:</a:t>
            </a:r>
            <a:endParaRPr lang="tr-TR" sz="2400" dirty="0"/>
          </a:p>
          <a:p>
            <a:r>
              <a:rPr lang="tr-TR" sz="2000" b="1" dirty="0" smtClean="0"/>
              <a:t>2023/15 </a:t>
            </a:r>
            <a:r>
              <a:rPr lang="tr-TR" sz="2000" b="1" dirty="0"/>
              <a:t>(02): </a:t>
            </a:r>
            <a:r>
              <a:rPr lang="tr-TR" sz="2000" dirty="0"/>
              <a:t>Kalite Komisyonu ve Kalite Koordinatörlüğü Birim Ziyaretleri Raporunun değerlendirilmesi amacıyla ekli sunum gerçekleştirilerek ziyaretler hakkında bilgi verilerek ziyaretler sırasında gözlenen tespitlere yer verildi (Ek: 2). Ziyaretlerde </a:t>
            </a:r>
            <a:r>
              <a:rPr lang="tr-TR" sz="2000" dirty="0" err="1"/>
              <a:t>BİDR’lere</a:t>
            </a:r>
            <a:r>
              <a:rPr lang="tr-TR" sz="2000" dirty="0"/>
              <a:t> ilişkin eksiklikler ve BİDR yazımı konusunda birimlere bilgi verildiği; birimlerin toplumsal katkı konusunda daha fazla bilgiye ihtiyaç duydukları; alt ölçütlerde birbirini kapsayan alt ölçütler var ise, esas ilgili bölümde kanıtlara ve açıklamalara yer verilmesi gerektiği, diğer bölümde ise kısa bir şekilde açıklama yapılması gerektiği; </a:t>
            </a:r>
            <a:r>
              <a:rPr lang="tr-TR" sz="2000" dirty="0" err="1"/>
              <a:t>BİDR’lerin</a:t>
            </a:r>
            <a:r>
              <a:rPr lang="tr-TR" sz="2000" dirty="0"/>
              <a:t> güncel hâlinin birim sayfalarında paylaşılması gerektiği ve bu doğrultuda BİDR yazımı konusunda bir </a:t>
            </a:r>
            <a:r>
              <a:rPr lang="tr-TR" sz="2000" dirty="0" err="1"/>
              <a:t>çalıştay</a:t>
            </a:r>
            <a:r>
              <a:rPr lang="tr-TR" sz="2000" dirty="0"/>
              <a:t> gerçekleştirileceği hususlarına yer verildi. BİDR hazırlama konusunda iyi örnek oluşturan raporların iyi uygulama örnekleri olarak akademik birimlere sunulması ve birimler tarafından Birim İyileştirme Planlarının hazırlanması önerildi</a:t>
            </a:r>
            <a:r>
              <a:rPr lang="tr-TR" sz="2000" dirty="0" smtClean="0"/>
              <a:t>.</a:t>
            </a:r>
          </a:p>
          <a:p>
            <a:r>
              <a:rPr lang="tr-TR" sz="2000" b="1" dirty="0"/>
              <a:t>2023/15 (06): </a:t>
            </a:r>
            <a:r>
              <a:rPr lang="tr-TR" sz="2000" dirty="0"/>
              <a:t>GÜ Kalite Koordinatörlüğü Birim Ziyaretleri Raporu önerisi doğrultusunda; GÜ Kalite Eğitimlerine “SP, KİP, SEP ilişkilendirmesini” açıklayan bir  eğitim içeriği eklenmesi ve diğer içeriklerin de güncellenerek yeniden personel erişimine açılması karara bağlandı. </a:t>
            </a:r>
          </a:p>
        </p:txBody>
      </p:sp>
      <p:pic>
        <p:nvPicPr>
          <p:cNvPr id="6" name="Grafik 5" descr="Onay işareti düz dolguyla">
            <a:extLst>
              <a:ext uri="{FF2B5EF4-FFF2-40B4-BE49-F238E27FC236}">
                <a16:creationId xmlns:a16="http://schemas.microsoft.com/office/drawing/2014/main" id="{961D102F-0717-43DB-A1DE-74444E83652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599346" y="1142765"/>
            <a:ext cx="1419964" cy="1419964"/>
          </a:xfrm>
          <a:prstGeom prst="rect">
            <a:avLst/>
          </a:prstGeom>
        </p:spPr>
      </p:pic>
    </p:spTree>
    <p:extLst>
      <p:ext uri="{BB962C8B-B14F-4D97-AF65-F5344CB8AC3E}">
        <p14:creationId xmlns:p14="http://schemas.microsoft.com/office/powerpoint/2010/main" val="28414180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79319" y="3283153"/>
            <a:ext cx="8454118" cy="1228954"/>
          </a:xfrm>
        </p:spPr>
        <p:txBody>
          <a:bodyPr>
            <a:normAutofit fontScale="90000"/>
          </a:bodyPr>
          <a:lstStyle/>
          <a:p>
            <a:pPr algn="ctr"/>
            <a:r>
              <a:rPr lang="tr-TR" b="1" dirty="0">
                <a:latin typeface="+mn-lt"/>
              </a:rPr>
              <a:t>BİDR yazımına </a:t>
            </a:r>
            <a:r>
              <a:rPr lang="tr-TR" b="1" dirty="0" smtClean="0">
                <a:latin typeface="+mn-lt"/>
              </a:rPr>
              <a:t>örnekler </a:t>
            </a:r>
            <a:br>
              <a:rPr lang="tr-TR" b="1" dirty="0" smtClean="0">
                <a:latin typeface="+mn-lt"/>
              </a:rPr>
            </a:br>
            <a:r>
              <a:rPr lang="tr-TR" b="1" dirty="0" smtClean="0">
                <a:latin typeface="+mn-lt"/>
              </a:rPr>
              <a:t>(uygun ve uygun olmayan)</a:t>
            </a:r>
            <a:endParaRPr lang="tr-TR" b="1" dirty="0">
              <a:latin typeface="+mn-lt"/>
            </a:endParaRPr>
          </a:p>
        </p:txBody>
      </p:sp>
    </p:spTree>
    <p:extLst>
      <p:ext uri="{BB962C8B-B14F-4D97-AF65-F5344CB8AC3E}">
        <p14:creationId xmlns:p14="http://schemas.microsoft.com/office/powerpoint/2010/main" val="10177504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0818" y="1367012"/>
            <a:ext cx="3351354" cy="782117"/>
          </a:xfrm>
        </p:spPr>
        <p:txBody>
          <a:bodyPr>
            <a:normAutofit/>
          </a:bodyPr>
          <a:lstStyle/>
          <a:p>
            <a:r>
              <a:rPr lang="tr-TR" sz="2800" b="1" dirty="0">
                <a:solidFill>
                  <a:schemeClr val="accent1">
                    <a:lumMod val="50000"/>
                  </a:schemeClr>
                </a:solidFill>
                <a:latin typeface="Calibri" panose="020F0502020204030204" pitchFamily="34" charset="0"/>
                <a:ea typeface="+mn-ea"/>
                <a:cs typeface="+mn-cs"/>
              </a:rPr>
              <a:t>A.4. Paydaş</a:t>
            </a:r>
            <a:r>
              <a:rPr lang="tr-TR" b="1" dirty="0"/>
              <a:t> </a:t>
            </a:r>
            <a:r>
              <a:rPr lang="tr-TR" sz="2800" b="1" dirty="0">
                <a:solidFill>
                  <a:schemeClr val="accent1">
                    <a:lumMod val="50000"/>
                  </a:schemeClr>
                </a:solidFill>
                <a:latin typeface="Calibri" panose="020F0502020204030204" pitchFamily="34" charset="0"/>
                <a:ea typeface="+mn-ea"/>
                <a:cs typeface="+mn-cs"/>
              </a:rPr>
              <a:t>Katılımı</a:t>
            </a:r>
          </a:p>
        </p:txBody>
      </p:sp>
      <p:sp>
        <p:nvSpPr>
          <p:cNvPr id="3" name="İçerik Yer Tutucusu 2"/>
          <p:cNvSpPr>
            <a:spLocks noGrp="1"/>
          </p:cNvSpPr>
          <p:nvPr>
            <p:ph idx="1"/>
          </p:nvPr>
        </p:nvSpPr>
        <p:spPr>
          <a:xfrm>
            <a:off x="680818" y="2149128"/>
            <a:ext cx="8826739" cy="4110157"/>
          </a:xfrm>
        </p:spPr>
        <p:txBody>
          <a:bodyPr>
            <a:noAutofit/>
          </a:bodyPr>
          <a:lstStyle/>
          <a:p>
            <a:pPr marL="0" lvl="1" indent="0">
              <a:lnSpc>
                <a:spcPct val="120000"/>
              </a:lnSpc>
              <a:spcBef>
                <a:spcPts val="600"/>
              </a:spcBef>
              <a:buNone/>
            </a:pPr>
            <a:r>
              <a:rPr lang="tr-TR" sz="2000" b="1" dirty="0">
                <a:solidFill>
                  <a:schemeClr val="accent1">
                    <a:lumMod val="50000"/>
                  </a:schemeClr>
                </a:solidFill>
              </a:rPr>
              <a:t>A.4.1. İç ve Dış Paydaş Katılımı</a:t>
            </a:r>
          </a:p>
          <a:p>
            <a:pPr marL="0" lvl="1" indent="0">
              <a:lnSpc>
                <a:spcPct val="120000"/>
              </a:lnSpc>
              <a:spcBef>
                <a:spcPts val="600"/>
              </a:spcBef>
              <a:buNone/>
            </a:pPr>
            <a:r>
              <a:rPr lang="tr-TR" sz="2000" dirty="0">
                <a:solidFill>
                  <a:schemeClr val="accent1">
                    <a:lumMod val="50000"/>
                  </a:schemeClr>
                </a:solidFill>
              </a:rPr>
              <a:t>İç ve dış paydaşların karar alma, yönetişim ve iyileştirme süreçlerine katılımı için Danışma Kurulu ile yıllık toplantı gerçekleştirilmektedir. Ayrıca Öğrenci, Akademik ve İdari Personel Memnuniyet Anketleri ile Ders Değerlendirme Anketi </a:t>
            </a:r>
            <a:r>
              <a:rPr lang="tr-TR" sz="2000" dirty="0"/>
              <a:t>bulunmaktadır (A.4.1.)</a:t>
            </a:r>
          </a:p>
          <a:p>
            <a:pPr marL="0" lvl="1" indent="0">
              <a:lnSpc>
                <a:spcPct val="120000"/>
              </a:lnSpc>
              <a:spcBef>
                <a:spcPts val="600"/>
              </a:spcBef>
              <a:buNone/>
            </a:pPr>
            <a:r>
              <a:rPr lang="tr-TR" sz="2000" dirty="0" smtClean="0">
                <a:solidFill>
                  <a:schemeClr val="accent1">
                    <a:lumMod val="50000"/>
                  </a:schemeClr>
                </a:solidFill>
              </a:rPr>
              <a:t>Çevrim </a:t>
            </a:r>
            <a:r>
              <a:rPr lang="tr-TR" sz="2000" dirty="0">
                <a:solidFill>
                  <a:schemeClr val="accent1">
                    <a:lumMod val="50000"/>
                  </a:schemeClr>
                </a:solidFill>
              </a:rPr>
              <a:t>içi olarak uygulanan anketlere …. kişinin katılımı </a:t>
            </a:r>
            <a:r>
              <a:rPr lang="tr-TR" sz="2000" dirty="0"/>
              <a:t>sağlanmıştır (A.4.2</a:t>
            </a:r>
            <a:r>
              <a:rPr lang="tr-TR" sz="2000" dirty="0" smtClean="0"/>
              <a:t>.). </a:t>
            </a:r>
            <a:r>
              <a:rPr lang="tr-TR" sz="2000" dirty="0" smtClean="0">
                <a:solidFill>
                  <a:schemeClr val="accent1">
                    <a:lumMod val="50000"/>
                  </a:schemeClr>
                </a:solidFill>
              </a:rPr>
              <a:t>Uygulanan </a:t>
            </a:r>
            <a:r>
              <a:rPr lang="tr-TR" sz="2000" dirty="0">
                <a:solidFill>
                  <a:schemeClr val="accent1">
                    <a:lumMod val="50000"/>
                  </a:schemeClr>
                </a:solidFill>
              </a:rPr>
              <a:t>anketler düzenli olarak raporlanmaktadır.</a:t>
            </a:r>
          </a:p>
          <a:p>
            <a:pPr marL="0" lvl="1" indent="0">
              <a:lnSpc>
                <a:spcPct val="120000"/>
              </a:lnSpc>
              <a:spcBef>
                <a:spcPts val="600"/>
              </a:spcBef>
              <a:buNone/>
            </a:pPr>
            <a:r>
              <a:rPr lang="tr-TR" sz="2000" b="1" dirty="0"/>
              <a:t>Kanıtlar</a:t>
            </a:r>
          </a:p>
          <a:p>
            <a:pPr marL="0" lvl="1" indent="0">
              <a:lnSpc>
                <a:spcPct val="120000"/>
              </a:lnSpc>
              <a:spcBef>
                <a:spcPts val="600"/>
              </a:spcBef>
              <a:buNone/>
            </a:pPr>
            <a:r>
              <a:rPr lang="tr-TR" sz="2000" dirty="0">
                <a:solidFill>
                  <a:srgbClr val="FF0000"/>
                </a:solidFill>
              </a:rPr>
              <a:t>A.4.1.Değerlendirme Anketi</a:t>
            </a:r>
          </a:p>
          <a:p>
            <a:pPr marL="0" lvl="1" indent="0">
              <a:lnSpc>
                <a:spcPct val="120000"/>
              </a:lnSpc>
              <a:spcBef>
                <a:spcPts val="600"/>
              </a:spcBef>
              <a:buNone/>
            </a:pPr>
            <a:r>
              <a:rPr lang="tr-TR" sz="2000" dirty="0">
                <a:solidFill>
                  <a:srgbClr val="FF0000"/>
                </a:solidFill>
              </a:rPr>
              <a:t>A.4.2. Anket Ekran Görüntüsü</a:t>
            </a:r>
            <a:endParaRPr lang="tr-TR" sz="2000" dirty="0"/>
          </a:p>
        </p:txBody>
      </p:sp>
      <p:pic>
        <p:nvPicPr>
          <p:cNvPr id="5" name="Grafik 4" descr="Kapat düz dolguyla">
            <a:extLst>
              <a:ext uri="{FF2B5EF4-FFF2-40B4-BE49-F238E27FC236}">
                <a16:creationId xmlns:a16="http://schemas.microsoft.com/office/drawing/2014/main" id="{5833FB6C-C599-4B82-A622-A63A5AE1435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76640" y="1131570"/>
            <a:ext cx="1576082" cy="1576082"/>
          </a:xfrm>
          <a:prstGeom prst="rect">
            <a:avLst/>
          </a:prstGeom>
        </p:spPr>
      </p:pic>
      <p:sp>
        <p:nvSpPr>
          <p:cNvPr id="4" name="Metin kutusu 3">
            <a:extLst>
              <a:ext uri="{FF2B5EF4-FFF2-40B4-BE49-F238E27FC236}">
                <a16:creationId xmlns:a16="http://schemas.microsoft.com/office/drawing/2014/main" id="{D57B8685-620B-6839-956A-7609B17B8044}"/>
              </a:ext>
            </a:extLst>
          </p:cNvPr>
          <p:cNvSpPr txBox="1"/>
          <p:nvPr/>
        </p:nvSpPr>
        <p:spPr>
          <a:xfrm>
            <a:off x="596736" y="6259285"/>
            <a:ext cx="8671904" cy="13142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tr-TR" dirty="0">
                <a:solidFill>
                  <a:schemeClr val="bg1"/>
                </a:solidFill>
              </a:rPr>
              <a:t>- Sadece gerekliliklerin yapılıyor gibi yazılması yeterli değildir. Süreç açıklanmalı, PUKÖ çevrimi anlatılmalıdır.  </a:t>
            </a:r>
          </a:p>
          <a:p>
            <a:r>
              <a:rPr lang="tr-TR" dirty="0">
                <a:solidFill>
                  <a:schemeClr val="bg1"/>
                </a:solidFill>
              </a:rPr>
              <a:t> - Anketlerin uygulanmış olması yeterli değildir. Anketlerin nasıl geliştirildiği, analiz raporu bulguları ve bu bulgular çerçevesinde yürütülen iyileştirmeler aktarılmalıdır. </a:t>
            </a:r>
          </a:p>
        </p:txBody>
      </p:sp>
    </p:spTree>
    <p:extLst>
      <p:ext uri="{BB962C8B-B14F-4D97-AF65-F5344CB8AC3E}">
        <p14:creationId xmlns:p14="http://schemas.microsoft.com/office/powerpoint/2010/main" val="9481052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3768" y="1166854"/>
            <a:ext cx="3179562" cy="719096"/>
          </a:xfrm>
        </p:spPr>
        <p:txBody>
          <a:bodyPr>
            <a:normAutofit/>
          </a:bodyPr>
          <a:lstStyle/>
          <a:p>
            <a:r>
              <a:rPr lang="tr-TR" sz="2800" b="1" dirty="0">
                <a:solidFill>
                  <a:schemeClr val="accent1">
                    <a:lumMod val="50000"/>
                  </a:schemeClr>
                </a:solidFill>
                <a:latin typeface="Calibri" panose="020F0502020204030204" pitchFamily="34" charset="0"/>
                <a:ea typeface="+mn-ea"/>
                <a:cs typeface="+mn-cs"/>
              </a:rPr>
              <a:t>A.4. Paydaş</a:t>
            </a:r>
            <a:r>
              <a:rPr lang="tr-TR" b="1" dirty="0"/>
              <a:t> </a:t>
            </a:r>
            <a:r>
              <a:rPr lang="tr-TR" sz="2800" b="1" dirty="0">
                <a:solidFill>
                  <a:schemeClr val="accent1">
                    <a:lumMod val="50000"/>
                  </a:schemeClr>
                </a:solidFill>
                <a:latin typeface="Calibri" panose="020F0502020204030204" pitchFamily="34" charset="0"/>
                <a:ea typeface="+mn-ea"/>
                <a:cs typeface="+mn-cs"/>
              </a:rPr>
              <a:t>Katılımı</a:t>
            </a:r>
          </a:p>
        </p:txBody>
      </p:sp>
      <p:sp>
        <p:nvSpPr>
          <p:cNvPr id="3" name="İçerik Yer Tutucusu 2"/>
          <p:cNvSpPr>
            <a:spLocks noGrp="1"/>
          </p:cNvSpPr>
          <p:nvPr>
            <p:ph idx="1"/>
          </p:nvPr>
        </p:nvSpPr>
        <p:spPr>
          <a:xfrm>
            <a:off x="228601" y="1885950"/>
            <a:ext cx="9521190" cy="5680710"/>
          </a:xfrm>
        </p:spPr>
        <p:txBody>
          <a:bodyPr>
            <a:normAutofit fontScale="25000" lnSpcReduction="20000"/>
          </a:bodyPr>
          <a:lstStyle/>
          <a:p>
            <a:pPr marL="0" lvl="1" indent="0">
              <a:lnSpc>
                <a:spcPct val="120000"/>
              </a:lnSpc>
              <a:spcBef>
                <a:spcPts val="600"/>
              </a:spcBef>
              <a:buNone/>
            </a:pPr>
            <a:r>
              <a:rPr lang="tr-TR" sz="6400" b="1" dirty="0">
                <a:solidFill>
                  <a:schemeClr val="accent1">
                    <a:lumMod val="50000"/>
                  </a:schemeClr>
                </a:solidFill>
                <a:latin typeface="Calibri" panose="020F0502020204030204" pitchFamily="34" charset="0"/>
              </a:rPr>
              <a:t>A.4.1. İç ve Dış Paydaş Katılımı</a:t>
            </a:r>
          </a:p>
          <a:p>
            <a:pPr marL="0" lvl="1" indent="0">
              <a:lnSpc>
                <a:spcPct val="120000"/>
              </a:lnSpc>
              <a:spcBef>
                <a:spcPts val="600"/>
              </a:spcBef>
              <a:buNone/>
            </a:pPr>
            <a:r>
              <a:rPr lang="tr-TR" sz="7200" dirty="0">
                <a:latin typeface="Calibri" panose="020F0502020204030204" pitchFamily="34" charset="0"/>
              </a:rPr>
              <a:t>Üniversitemiz politikaları çerçevesinde Birimimiz stratejik planında iç ve dış paydaş katılımını sağlamaya yönelik bir hedef belirlenmiş olup belirlenen bu hedef akademik ve idari personel ile öğrenci memnuniyet oranlarına ve danışma kurulu toplantılarına yönelik geliştirilen performans göstergeleri ile izlenmektedir.</a:t>
            </a:r>
            <a:endParaRPr lang="tr-TR" sz="7200" b="1" dirty="0">
              <a:latin typeface="Calibri" panose="020F0502020204030204" pitchFamily="34" charset="0"/>
            </a:endParaRPr>
          </a:p>
          <a:p>
            <a:pPr marL="0" lvl="1" indent="0">
              <a:lnSpc>
                <a:spcPct val="120000"/>
              </a:lnSpc>
              <a:spcBef>
                <a:spcPts val="600"/>
              </a:spcBef>
              <a:buNone/>
            </a:pPr>
            <a:r>
              <a:rPr lang="tr-TR" sz="7200" dirty="0">
                <a:latin typeface="Calibri" panose="020F0502020204030204" pitchFamily="34" charset="0"/>
              </a:rPr>
              <a:t>…. kişilerin/kurumların </a:t>
            </a:r>
            <a:r>
              <a:rPr lang="tr-TR" sz="7200" dirty="0" smtClean="0">
                <a:latin typeface="Calibri" panose="020F0502020204030204" pitchFamily="34" charset="0"/>
              </a:rPr>
              <a:t>görüşü alınarak geliştirilen </a:t>
            </a:r>
            <a:r>
              <a:rPr lang="tr-TR" sz="7200" dirty="0">
                <a:latin typeface="Calibri" panose="020F0502020204030204" pitchFamily="34" charset="0"/>
              </a:rPr>
              <a:t>… anketleri </a:t>
            </a:r>
            <a:r>
              <a:rPr lang="tr-TR" sz="7200" dirty="0" smtClean="0">
                <a:latin typeface="Calibri" panose="020F0502020204030204" pitchFamily="34" charset="0"/>
              </a:rPr>
              <a:t>(</a:t>
            </a:r>
            <a:r>
              <a:rPr lang="tr-TR" sz="7200" b="1" dirty="0" smtClean="0">
                <a:latin typeface="Calibri" panose="020F0502020204030204" pitchFamily="34" charset="0"/>
              </a:rPr>
              <a:t>(</a:t>
            </a:r>
            <a:r>
              <a:rPr lang="tr-TR" sz="7200" b="1" dirty="0">
                <a:latin typeface="Calibri" panose="020F0502020204030204" pitchFamily="34" charset="0"/>
              </a:rPr>
              <a:t>2) (A.4.1.1</a:t>
            </a:r>
            <a:r>
              <a:rPr lang="tr-TR" sz="7200" b="1" dirty="0" smtClean="0">
                <a:latin typeface="Calibri" panose="020F0502020204030204" pitchFamily="34" charset="0"/>
              </a:rPr>
              <a:t>)) </a:t>
            </a:r>
            <a:r>
              <a:rPr lang="tr-TR" sz="7200" dirty="0" smtClean="0">
                <a:latin typeface="Calibri" panose="020F0502020204030204" pitchFamily="34" charset="0"/>
              </a:rPr>
              <a:t>uygulanmakta </a:t>
            </a:r>
            <a:r>
              <a:rPr lang="tr-TR" sz="7200" b="1" dirty="0" smtClean="0">
                <a:latin typeface="Calibri" panose="020F0502020204030204" pitchFamily="34" charset="0"/>
              </a:rPr>
              <a:t>((3</a:t>
            </a:r>
            <a:r>
              <a:rPr lang="tr-TR" sz="7200" b="1" dirty="0">
                <a:latin typeface="Calibri" panose="020F0502020204030204" pitchFamily="34" charset="0"/>
              </a:rPr>
              <a:t>) A.4.1.2.)</a:t>
            </a:r>
            <a:r>
              <a:rPr lang="tr-TR" sz="7200" dirty="0">
                <a:latin typeface="Calibri" panose="020F0502020204030204" pitchFamily="34" charset="0"/>
              </a:rPr>
              <a:t>  ve sonuçları paydaşlarla </a:t>
            </a:r>
            <a:r>
              <a:rPr lang="tr-TR" sz="7200" dirty="0" smtClean="0">
                <a:latin typeface="Calibri" panose="020F0502020204030204" pitchFamily="34" charset="0"/>
              </a:rPr>
              <a:t>paylaşılmakta ve ilgili </a:t>
            </a:r>
            <a:r>
              <a:rPr lang="tr-TR" sz="7200" dirty="0">
                <a:latin typeface="Calibri" panose="020F0502020204030204" pitchFamily="34" charset="0"/>
              </a:rPr>
              <a:t>kurullarda değerlendirilmektedir </a:t>
            </a:r>
            <a:r>
              <a:rPr lang="tr-TR" sz="7200" b="1" dirty="0" smtClean="0">
                <a:latin typeface="Calibri" panose="020F0502020204030204" pitchFamily="34" charset="0"/>
              </a:rPr>
              <a:t>((4) A.4.1.3</a:t>
            </a:r>
            <a:r>
              <a:rPr lang="tr-TR" sz="7200" b="1" dirty="0">
                <a:latin typeface="Calibri" panose="020F0502020204030204" pitchFamily="34" charset="0"/>
              </a:rPr>
              <a:t>.</a:t>
            </a:r>
            <a:r>
              <a:rPr lang="tr-TR" sz="7200" dirty="0">
                <a:latin typeface="Calibri" panose="020F0502020204030204" pitchFamily="34" charset="0"/>
              </a:rPr>
              <a:t>). Danışma Kurulu toplantılarında birimin eğitim, araştırma, toplumsal katkı ve yönetsel faaliyetleri dış </a:t>
            </a:r>
            <a:r>
              <a:rPr lang="tr-TR" sz="7200" dirty="0" smtClean="0">
                <a:latin typeface="Calibri" panose="020F0502020204030204" pitchFamily="34" charset="0"/>
              </a:rPr>
              <a:t>paydaşlarla </a:t>
            </a:r>
            <a:r>
              <a:rPr lang="tr-TR" sz="7200" dirty="0" smtClean="0">
                <a:latin typeface="Calibri" panose="020F0502020204030204" pitchFamily="34" charset="0"/>
              </a:rPr>
              <a:t>izlenmekte ve değerlendirilmektedir</a:t>
            </a:r>
            <a:r>
              <a:rPr lang="tr-TR" sz="7200" dirty="0">
                <a:latin typeface="Calibri" panose="020F0502020204030204" pitchFamily="34" charset="0"/>
              </a:rPr>
              <a:t>. Akademik Kurullarda paydaş görüşleri doğrultusunda gelişmeye açık yön olarak ortaya çıkan ….  konuların iyileştirilmesi için Birim İyileştirme Planı (BİP) hazırlanmıştır </a:t>
            </a:r>
            <a:r>
              <a:rPr lang="tr-TR" sz="7200" b="1" dirty="0" smtClean="0">
                <a:latin typeface="Calibri" panose="020F0502020204030204" pitchFamily="34" charset="0"/>
              </a:rPr>
              <a:t>((2) (4</a:t>
            </a:r>
            <a:r>
              <a:rPr lang="tr-TR" sz="7200" dirty="0" smtClean="0">
                <a:latin typeface="Calibri" panose="020F0502020204030204" pitchFamily="34" charset="0"/>
              </a:rPr>
              <a:t>) </a:t>
            </a:r>
            <a:r>
              <a:rPr lang="tr-TR" sz="7200" b="1" dirty="0" smtClean="0">
                <a:latin typeface="Calibri" panose="020F0502020204030204" pitchFamily="34" charset="0"/>
              </a:rPr>
              <a:t>A.4.1.4</a:t>
            </a:r>
            <a:r>
              <a:rPr lang="tr-TR" sz="7200" b="1" dirty="0">
                <a:latin typeface="Calibri" panose="020F0502020204030204" pitchFamily="34" charset="0"/>
              </a:rPr>
              <a:t>.)</a:t>
            </a:r>
            <a:r>
              <a:rPr lang="tr-TR" sz="7200" dirty="0">
                <a:latin typeface="Calibri" panose="020F0502020204030204" pitchFamily="34" charset="0"/>
              </a:rPr>
              <a:t>. KİP ve BİP kapsamındaki .. kodlu faaliyetlere yönelik … işlemleri yürütülmüştür. Yürütülen iyileştirme çalışmaları hakkında paydaşlar bilgilendirilmiştir. </a:t>
            </a:r>
            <a:r>
              <a:rPr lang="tr-TR" sz="7200" dirty="0" smtClean="0">
                <a:latin typeface="Calibri" panose="020F0502020204030204" pitchFamily="34" charset="0"/>
              </a:rPr>
              <a:t>(</a:t>
            </a:r>
            <a:r>
              <a:rPr lang="tr-TR" sz="7200" b="1" dirty="0" smtClean="0">
                <a:latin typeface="Calibri" panose="020F0502020204030204" pitchFamily="34" charset="0"/>
              </a:rPr>
              <a:t>(4) A.4.1.5</a:t>
            </a:r>
            <a:r>
              <a:rPr lang="tr-TR" sz="7200" b="1" dirty="0">
                <a:latin typeface="Calibri" panose="020F0502020204030204" pitchFamily="34" charset="0"/>
              </a:rPr>
              <a:t>.).</a:t>
            </a:r>
          </a:p>
          <a:p>
            <a:pPr marL="0" lvl="1" indent="0">
              <a:lnSpc>
                <a:spcPct val="120000"/>
              </a:lnSpc>
              <a:spcBef>
                <a:spcPts val="600"/>
              </a:spcBef>
              <a:buNone/>
            </a:pPr>
            <a:r>
              <a:rPr lang="tr-TR" sz="6400" dirty="0">
                <a:latin typeface="Calibri" panose="020F0502020204030204" pitchFamily="34" charset="0"/>
              </a:rPr>
              <a:t>Kanıtlar</a:t>
            </a:r>
          </a:p>
          <a:p>
            <a:pPr marL="0" lvl="1" indent="0">
              <a:lnSpc>
                <a:spcPct val="120000"/>
              </a:lnSpc>
              <a:spcBef>
                <a:spcPts val="600"/>
              </a:spcBef>
              <a:buNone/>
            </a:pPr>
            <a:r>
              <a:rPr lang="tr-TR" sz="6400" b="1" dirty="0">
                <a:solidFill>
                  <a:srgbClr val="FF0000"/>
                </a:solidFill>
                <a:latin typeface="Calibri" panose="020F0502020204030204" pitchFamily="34" charset="0"/>
              </a:rPr>
              <a:t>(2) </a:t>
            </a:r>
            <a:r>
              <a:rPr lang="tr-TR" sz="6400" b="1" dirty="0" smtClean="0">
                <a:solidFill>
                  <a:srgbClr val="FF0000"/>
                </a:solidFill>
                <a:latin typeface="Calibri" panose="020F0502020204030204" pitchFamily="34" charset="0"/>
              </a:rPr>
              <a:t>A.4.1.1.Paydaş_Görüşü_Alındığına_Dair_Resmi_Yazışma</a:t>
            </a:r>
            <a:endParaRPr lang="tr-TR" sz="6400" dirty="0">
              <a:solidFill>
                <a:srgbClr val="FF0000"/>
              </a:solidFill>
              <a:latin typeface="Calibri" panose="020F0502020204030204" pitchFamily="34" charset="0"/>
            </a:endParaRPr>
          </a:p>
          <a:p>
            <a:pPr marL="0" lvl="1" indent="0">
              <a:lnSpc>
                <a:spcPct val="120000"/>
              </a:lnSpc>
              <a:spcBef>
                <a:spcPts val="600"/>
              </a:spcBef>
              <a:buNone/>
            </a:pPr>
            <a:r>
              <a:rPr lang="tr-TR" sz="6400" dirty="0" smtClean="0">
                <a:solidFill>
                  <a:srgbClr val="FF0000"/>
                </a:solidFill>
                <a:latin typeface="Calibri" panose="020F0502020204030204" pitchFamily="34" charset="0"/>
              </a:rPr>
              <a:t>(</a:t>
            </a:r>
            <a:r>
              <a:rPr lang="tr-TR" sz="6400" b="1" dirty="0" smtClean="0">
                <a:solidFill>
                  <a:srgbClr val="FF0000"/>
                </a:solidFill>
                <a:latin typeface="Calibri" panose="020F0502020204030204" pitchFamily="34" charset="0"/>
              </a:rPr>
              <a:t>3)A.4.1.2.Anket_Formları</a:t>
            </a:r>
            <a:endParaRPr lang="tr-TR" sz="6400" b="1" dirty="0">
              <a:solidFill>
                <a:srgbClr val="FF0000"/>
              </a:solidFill>
              <a:latin typeface="Calibri" panose="020F0502020204030204" pitchFamily="34" charset="0"/>
            </a:endParaRPr>
          </a:p>
          <a:p>
            <a:pPr marL="0" lvl="1" indent="0">
              <a:lnSpc>
                <a:spcPct val="120000"/>
              </a:lnSpc>
              <a:spcBef>
                <a:spcPts val="600"/>
              </a:spcBef>
              <a:buNone/>
            </a:pPr>
            <a:r>
              <a:rPr lang="tr-TR" sz="6400" b="1" dirty="0">
                <a:solidFill>
                  <a:srgbClr val="FF0000"/>
                </a:solidFill>
                <a:latin typeface="Calibri" panose="020F0502020204030204" pitchFamily="34" charset="0"/>
              </a:rPr>
              <a:t>(4)A.4.1.3.Anket_Değerlendirme_Kurul_Toplantı _Tutanakları</a:t>
            </a:r>
            <a:endParaRPr lang="tr-TR" sz="6400" dirty="0">
              <a:solidFill>
                <a:srgbClr val="FF0000"/>
              </a:solidFill>
              <a:latin typeface="Calibri" panose="020F0502020204030204" pitchFamily="34" charset="0"/>
            </a:endParaRPr>
          </a:p>
          <a:p>
            <a:pPr marL="0" lvl="1" indent="0">
              <a:lnSpc>
                <a:spcPct val="120000"/>
              </a:lnSpc>
              <a:spcBef>
                <a:spcPts val="600"/>
              </a:spcBef>
              <a:buNone/>
            </a:pPr>
            <a:r>
              <a:rPr lang="tr-TR" sz="6400" b="1" dirty="0">
                <a:solidFill>
                  <a:srgbClr val="FF0000"/>
                </a:solidFill>
                <a:latin typeface="Calibri" panose="020F0502020204030204" pitchFamily="34" charset="0"/>
              </a:rPr>
              <a:t>(2) (4)A.4.1.4. İyileştirme_ Planı</a:t>
            </a:r>
            <a:r>
              <a:rPr lang="tr-TR" sz="6400" dirty="0">
                <a:solidFill>
                  <a:srgbClr val="FF0000"/>
                </a:solidFill>
                <a:latin typeface="Calibri" panose="020F0502020204030204" pitchFamily="34" charset="0"/>
              </a:rPr>
              <a:t>. </a:t>
            </a:r>
          </a:p>
          <a:p>
            <a:pPr marL="0" lvl="1" indent="0">
              <a:lnSpc>
                <a:spcPct val="120000"/>
              </a:lnSpc>
              <a:spcBef>
                <a:spcPts val="600"/>
              </a:spcBef>
              <a:buNone/>
            </a:pPr>
            <a:r>
              <a:rPr lang="tr-TR" sz="6400" dirty="0">
                <a:solidFill>
                  <a:srgbClr val="FF0000"/>
                </a:solidFill>
                <a:latin typeface="Calibri" panose="020F0502020204030204" pitchFamily="34" charset="0"/>
              </a:rPr>
              <a:t>(</a:t>
            </a:r>
            <a:r>
              <a:rPr lang="tr-TR" sz="6400" b="1" dirty="0">
                <a:solidFill>
                  <a:srgbClr val="FF0000"/>
                </a:solidFill>
                <a:latin typeface="Calibri" panose="020F0502020204030204" pitchFamily="34" charset="0"/>
              </a:rPr>
              <a:t>4)A.4.1.5.Paydaş_Bilgilendirme.</a:t>
            </a:r>
          </a:p>
          <a:p>
            <a:pPr marL="0" lvl="1" indent="0">
              <a:lnSpc>
                <a:spcPct val="120000"/>
              </a:lnSpc>
              <a:spcBef>
                <a:spcPts val="600"/>
              </a:spcBef>
              <a:buNone/>
            </a:pPr>
            <a:endParaRPr lang="tr-TR" sz="2400" dirty="0">
              <a:solidFill>
                <a:schemeClr val="accent1">
                  <a:lumMod val="50000"/>
                </a:schemeClr>
              </a:solidFill>
              <a:latin typeface="Calibri" panose="020F0502020204030204" pitchFamily="34" charset="0"/>
            </a:endParaRPr>
          </a:p>
        </p:txBody>
      </p:sp>
      <p:pic>
        <p:nvPicPr>
          <p:cNvPr id="6" name="Grafik 5" descr="Onay işareti düz dolguyla">
            <a:extLst>
              <a:ext uri="{FF2B5EF4-FFF2-40B4-BE49-F238E27FC236}">
                <a16:creationId xmlns:a16="http://schemas.microsoft.com/office/drawing/2014/main" id="{961D102F-0717-43DB-A1DE-74444E83652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24037" y="934947"/>
            <a:ext cx="1419964" cy="1419964"/>
          </a:xfrm>
          <a:prstGeom prst="rect">
            <a:avLst/>
          </a:prstGeom>
        </p:spPr>
      </p:pic>
      <p:sp>
        <p:nvSpPr>
          <p:cNvPr id="4" name="Metin kutusu 3">
            <a:extLst>
              <a:ext uri="{FF2B5EF4-FFF2-40B4-BE49-F238E27FC236}">
                <a16:creationId xmlns:a16="http://schemas.microsoft.com/office/drawing/2014/main" id="{E3AA5971-2E65-140C-6C92-A9FAD9285B78}"/>
              </a:ext>
            </a:extLst>
          </p:cNvPr>
          <p:cNvSpPr txBox="1"/>
          <p:nvPr/>
        </p:nvSpPr>
        <p:spPr>
          <a:xfrm>
            <a:off x="4158497" y="1644929"/>
            <a:ext cx="3279913"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tr-TR" sz="1600" dirty="0">
                <a:solidFill>
                  <a:schemeClr val="bg1"/>
                </a:solidFill>
              </a:rPr>
              <a:t>PUKÖ çevrimi kanıtları ile açıklanmalı, paydaş katılımı vurgulanmalıdır.  </a:t>
            </a:r>
          </a:p>
        </p:txBody>
      </p:sp>
    </p:spTree>
    <p:extLst>
      <p:ext uri="{BB962C8B-B14F-4D97-AF65-F5344CB8AC3E}">
        <p14:creationId xmlns:p14="http://schemas.microsoft.com/office/powerpoint/2010/main" val="25458831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0817" y="1440180"/>
            <a:ext cx="8541187" cy="754380"/>
          </a:xfrm>
        </p:spPr>
        <p:txBody>
          <a:bodyPr>
            <a:noAutofit/>
          </a:bodyPr>
          <a:lstStyle/>
          <a:p>
            <a:pPr lvl="1" algn="l" defTabSz="990295" rtl="0">
              <a:lnSpc>
                <a:spcPct val="90000"/>
              </a:lnSpc>
              <a:spcBef>
                <a:spcPts val="1083"/>
              </a:spcBef>
            </a:pPr>
            <a:r>
              <a:rPr lang="tr-TR" sz="3200" b="1" kern="1200" dirty="0">
                <a:solidFill>
                  <a:schemeClr val="accent1">
                    <a:lumMod val="50000"/>
                  </a:schemeClr>
                </a:solidFill>
                <a:latin typeface="Calibri" panose="020F0502020204030204" pitchFamily="34" charset="0"/>
              </a:rPr>
              <a:t>Akademik Birimlerde Rapor Hazırlık Süreci</a:t>
            </a:r>
            <a:endParaRPr lang="tr-TR" sz="3200" b="1" kern="1200" dirty="0">
              <a:solidFill>
                <a:schemeClr val="accent1">
                  <a:lumMod val="50000"/>
                </a:schemeClr>
              </a:solidFill>
              <a:latin typeface="Calibri" panose="020F0502020204030204" pitchFamily="34" charset="0"/>
              <a:ea typeface="+mn-ea"/>
              <a:cs typeface="+mn-cs"/>
            </a:endParaRPr>
          </a:p>
        </p:txBody>
      </p:sp>
      <p:sp>
        <p:nvSpPr>
          <p:cNvPr id="3" name="İçerik Yer Tutucusu 2"/>
          <p:cNvSpPr>
            <a:spLocks noGrp="1"/>
          </p:cNvSpPr>
          <p:nvPr>
            <p:ph idx="1"/>
          </p:nvPr>
        </p:nvSpPr>
        <p:spPr>
          <a:xfrm>
            <a:off x="388620" y="2194560"/>
            <a:ext cx="8833385" cy="5007601"/>
          </a:xfrm>
        </p:spPr>
        <p:txBody>
          <a:bodyPr>
            <a:normAutofit/>
          </a:bodyPr>
          <a:lstStyle/>
          <a:p>
            <a:pPr marL="0" indent="0">
              <a:lnSpc>
                <a:spcPct val="100000"/>
              </a:lnSpc>
              <a:buNone/>
            </a:pPr>
            <a:r>
              <a:rPr lang="tr-TR" sz="2200" b="1" dirty="0" smtClean="0">
                <a:solidFill>
                  <a:schemeClr val="accent1">
                    <a:lumMod val="50000"/>
                  </a:schemeClr>
                </a:solidFill>
              </a:rPr>
              <a:t>BİDR Hazırlanırken;</a:t>
            </a:r>
            <a:endParaRPr lang="tr-TR" sz="2200" b="1" dirty="0">
              <a:solidFill>
                <a:srgbClr val="FF0000"/>
              </a:solidFill>
              <a:highlight>
                <a:srgbClr val="FFFF00"/>
              </a:highlight>
            </a:endParaRPr>
          </a:p>
          <a:p>
            <a:pPr>
              <a:lnSpc>
                <a:spcPct val="100000"/>
              </a:lnSpc>
              <a:buFont typeface="Wingdings" panose="05000000000000000000" pitchFamily="2" charset="2"/>
              <a:buChar char="Ø"/>
            </a:pPr>
            <a:r>
              <a:rPr lang="tr-TR" sz="2200" dirty="0" smtClean="0"/>
              <a:t>Kalite </a:t>
            </a:r>
            <a:r>
              <a:rPr lang="tr-TR" sz="2200" dirty="0"/>
              <a:t>Ekibi tarafından Birim Yöneticisi ve Kalite Ekip Başkanı liderliğinde </a:t>
            </a:r>
            <a:r>
              <a:rPr lang="tr-TR" sz="2200" dirty="0" smtClean="0"/>
              <a:t>hazırlanmalı,</a:t>
            </a:r>
          </a:p>
          <a:p>
            <a:pPr>
              <a:lnSpc>
                <a:spcPct val="100000"/>
              </a:lnSpc>
              <a:buFont typeface="Wingdings" panose="05000000000000000000" pitchFamily="2" charset="2"/>
              <a:buChar char="Ø"/>
            </a:pPr>
            <a:r>
              <a:rPr lang="tr-TR" sz="2200" dirty="0" smtClean="0"/>
              <a:t>Kurum/Birim </a:t>
            </a:r>
            <a:r>
              <a:rPr lang="tr-TR" sz="2200" dirty="0"/>
              <a:t>İç Değerlendirme Raporu Hazırlama Kılavuzu esas alınmalı, farklı formatta rapor gönderilmemeli</a:t>
            </a:r>
            <a:r>
              <a:rPr lang="tr-TR" sz="2200" dirty="0" smtClean="0"/>
              <a:t>,</a:t>
            </a:r>
          </a:p>
          <a:p>
            <a:pPr>
              <a:lnSpc>
                <a:spcPct val="100000"/>
              </a:lnSpc>
              <a:buFont typeface="Wingdings" panose="05000000000000000000" pitchFamily="2" charset="2"/>
              <a:buChar char="Ø"/>
            </a:pPr>
            <a:r>
              <a:rPr lang="tr-TR" sz="2200" dirty="0" smtClean="0"/>
              <a:t>«</a:t>
            </a:r>
            <a:r>
              <a:rPr lang="tr-TR" sz="2200" dirty="0"/>
              <a:t>Birimimizin tanımlanmış bir paydaş listesi bulunmaktadır.», «bu hususa ilişkin uygulama bulunmaktadır”, “birimimizde söz konusu sistem bulunmaktadır” şeklinde kısa cevaplar vermek yerine, ilgili sürecin birimde nasıl işlediğine ve yönetildiğine ilişkin ayrıntıya yer verilmeli, tek cümlelik ifadelerden </a:t>
            </a:r>
            <a:r>
              <a:rPr lang="tr-TR" sz="2200" dirty="0" smtClean="0"/>
              <a:t>kaçınılmalı,</a:t>
            </a:r>
          </a:p>
          <a:p>
            <a:pPr>
              <a:lnSpc>
                <a:spcPct val="100000"/>
              </a:lnSpc>
              <a:buFont typeface="Wingdings" panose="05000000000000000000" pitchFamily="2" charset="2"/>
              <a:buChar char="Ø"/>
            </a:pPr>
            <a:r>
              <a:rPr lang="tr-TR" sz="2200" dirty="0" smtClean="0"/>
              <a:t>Tüm </a:t>
            </a:r>
            <a:r>
              <a:rPr lang="tr-TR" sz="2200" dirty="0"/>
              <a:t>alt ölçütlerde süreçlere ilişkin PUKÖ çevrimi açıklanırken </a:t>
            </a:r>
            <a:r>
              <a:rPr lang="tr-TR" sz="2200" b="1" dirty="0"/>
              <a:t>iç ve dış paydaşların katılımına ilişkin bilgi ve belgeler</a:t>
            </a:r>
            <a:r>
              <a:rPr lang="tr-TR" sz="2200" dirty="0"/>
              <a:t> mutlaka sunulmalıdır. </a:t>
            </a:r>
            <a:endParaRPr lang="tr-TR" sz="2200" dirty="0">
              <a:solidFill>
                <a:schemeClr val="accent1">
                  <a:lumMod val="50000"/>
                </a:schemeClr>
              </a:solidFill>
            </a:endParaRPr>
          </a:p>
          <a:p>
            <a:pPr lvl="1">
              <a:lnSpc>
                <a:spcPct val="100000"/>
              </a:lnSpc>
              <a:buFont typeface="Wingdings" panose="05000000000000000000" pitchFamily="2" charset="2"/>
              <a:buChar char="Ø"/>
            </a:pPr>
            <a:endParaRPr lang="tr-TR" sz="2167" dirty="0">
              <a:solidFill>
                <a:schemeClr val="accent1">
                  <a:lumMod val="50000"/>
                </a:schemeClr>
              </a:solidFill>
              <a:latin typeface="Calibri" panose="020F0502020204030204" pitchFamily="34" charset="0"/>
            </a:endParaRPr>
          </a:p>
        </p:txBody>
      </p:sp>
    </p:spTree>
    <p:extLst>
      <p:ext uri="{BB962C8B-B14F-4D97-AF65-F5344CB8AC3E}">
        <p14:creationId xmlns:p14="http://schemas.microsoft.com/office/powerpoint/2010/main" val="23001552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0817" y="1752206"/>
            <a:ext cx="8541187" cy="903908"/>
          </a:xfrm>
        </p:spPr>
        <p:txBody>
          <a:bodyPr>
            <a:noAutofit/>
          </a:bodyPr>
          <a:lstStyle/>
          <a:p>
            <a:pPr lvl="1" algn="l" defTabSz="990295" rtl="0">
              <a:lnSpc>
                <a:spcPct val="90000"/>
              </a:lnSpc>
              <a:spcBef>
                <a:spcPts val="1083"/>
              </a:spcBef>
            </a:pPr>
            <a:r>
              <a:rPr lang="tr-TR" sz="3200" b="1" kern="1200" dirty="0">
                <a:solidFill>
                  <a:schemeClr val="accent1">
                    <a:lumMod val="50000"/>
                  </a:schemeClr>
                </a:solidFill>
                <a:latin typeface="Calibri" panose="020F0502020204030204" pitchFamily="34" charset="0"/>
                <a:ea typeface="+mn-ea"/>
                <a:cs typeface="+mn-cs"/>
              </a:rPr>
              <a:t>Akademik Birimlerde Rapor Hazırlık Süreci</a:t>
            </a:r>
          </a:p>
        </p:txBody>
      </p:sp>
      <p:sp>
        <p:nvSpPr>
          <p:cNvPr id="3" name="İçerik Yer Tutucusu 2"/>
          <p:cNvSpPr>
            <a:spLocks noGrp="1"/>
          </p:cNvSpPr>
          <p:nvPr>
            <p:ph idx="1"/>
          </p:nvPr>
        </p:nvSpPr>
        <p:spPr>
          <a:xfrm>
            <a:off x="560070" y="2872292"/>
            <a:ext cx="9029700" cy="4526035"/>
          </a:xfrm>
        </p:spPr>
        <p:txBody>
          <a:bodyPr>
            <a:normAutofit/>
          </a:bodyPr>
          <a:lstStyle/>
          <a:p>
            <a:pPr>
              <a:lnSpc>
                <a:spcPct val="100000"/>
              </a:lnSpc>
              <a:buFont typeface="Wingdings" panose="05000000000000000000" pitchFamily="2" charset="2"/>
              <a:buChar char="Ø"/>
            </a:pPr>
            <a:r>
              <a:rPr lang="tr-TR" sz="2400" dirty="0"/>
              <a:t>Hazırlanan </a:t>
            </a:r>
            <a:r>
              <a:rPr lang="tr-TR" sz="2400" dirty="0" err="1"/>
              <a:t>BİDR’ler</a:t>
            </a:r>
            <a:r>
              <a:rPr lang="tr-TR" sz="2400" dirty="0"/>
              <a:t> resmi yazı ile (Word formatında) Kalite Komisyonuna ulaştırılır.</a:t>
            </a:r>
          </a:p>
          <a:p>
            <a:pPr>
              <a:lnSpc>
                <a:spcPct val="100000"/>
              </a:lnSpc>
              <a:buFont typeface="Wingdings" panose="05000000000000000000" pitchFamily="2" charset="2"/>
              <a:buChar char="Ø"/>
            </a:pPr>
            <a:r>
              <a:rPr lang="tr-TR" sz="2400" dirty="0"/>
              <a:t>Program ya da </a:t>
            </a:r>
            <a:r>
              <a:rPr lang="tr-TR" sz="2400" dirty="0" smtClean="0"/>
              <a:t>Ana Bilim </a:t>
            </a:r>
            <a:r>
              <a:rPr lang="tr-TR" sz="2400" dirty="0"/>
              <a:t>D</a:t>
            </a:r>
            <a:r>
              <a:rPr lang="tr-TR" sz="2400" dirty="0" smtClean="0"/>
              <a:t>alı </a:t>
            </a:r>
            <a:r>
              <a:rPr lang="tr-TR" sz="2400" dirty="0"/>
              <a:t>düzeyinde Komisyonumuza ulaştırılan raporlar dikkate alınmayacak olup birim için hazırlanan </a:t>
            </a:r>
            <a:r>
              <a:rPr lang="tr-TR" sz="2400" dirty="0" smtClean="0"/>
              <a:t>raporun </a:t>
            </a:r>
            <a:r>
              <a:rPr lang="tr-TR" sz="2400" dirty="0"/>
              <a:t>ilgili Dekanlık/Müdürlük kanalıyla gönderilmesi gerekmektedir.</a:t>
            </a:r>
          </a:p>
          <a:p>
            <a:pPr>
              <a:lnSpc>
                <a:spcPct val="100000"/>
              </a:lnSpc>
              <a:buFont typeface="Wingdings" panose="05000000000000000000" pitchFamily="2" charset="2"/>
              <a:buChar char="Ø"/>
            </a:pPr>
            <a:r>
              <a:rPr lang="tr-TR" sz="2400" dirty="0"/>
              <a:t>Yazı ekine sığmayacak büyüklükteki dosyalar e-posta, CD veya Bulut Depolama sistemleri aracılığıyla Komisyon ile paylaşılabilir</a:t>
            </a:r>
            <a:r>
              <a:rPr lang="tr-TR" sz="2400" dirty="0" smtClean="0"/>
              <a:t>.</a:t>
            </a:r>
          </a:p>
          <a:p>
            <a:pPr>
              <a:lnSpc>
                <a:spcPct val="100000"/>
              </a:lnSpc>
              <a:buFont typeface="Wingdings" panose="05000000000000000000" pitchFamily="2" charset="2"/>
              <a:buChar char="Ø"/>
            </a:pPr>
            <a:r>
              <a:rPr lang="tr-TR" sz="2400" dirty="0"/>
              <a:t>Tüm kanıt dosyaları, alt ölçüt düzeyinde hazırlanacak klasörlerle rapordan ayrıca Komisyona sunulmalıdır. </a:t>
            </a:r>
          </a:p>
        </p:txBody>
      </p:sp>
    </p:spTree>
    <p:extLst>
      <p:ext uri="{BB962C8B-B14F-4D97-AF65-F5344CB8AC3E}">
        <p14:creationId xmlns:p14="http://schemas.microsoft.com/office/powerpoint/2010/main" val="15455979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137538083"/>
              </p:ext>
            </p:extLst>
          </p:nvPr>
        </p:nvGraphicFramePr>
        <p:xfrm>
          <a:off x="198755" y="2000043"/>
          <a:ext cx="9406890" cy="5353677"/>
        </p:xfrm>
        <a:graphic>
          <a:graphicData uri="http://schemas.openxmlformats.org/drawingml/2006/table">
            <a:tbl>
              <a:tblPr firstRow="1" firstCol="1" lastRow="1" lastCol="1" bandRow="1" bandCol="1">
                <a:tableStyleId>{5C22544A-7EE6-4342-B048-85BDC9FD1C3A}</a:tableStyleId>
              </a:tblPr>
              <a:tblGrid>
                <a:gridCol w="2059066">
                  <a:extLst>
                    <a:ext uri="{9D8B030D-6E8A-4147-A177-3AD203B41FA5}">
                      <a16:colId xmlns:a16="http://schemas.microsoft.com/office/drawing/2014/main" val="4162501602"/>
                    </a:ext>
                  </a:extLst>
                </a:gridCol>
                <a:gridCol w="7347824">
                  <a:extLst>
                    <a:ext uri="{9D8B030D-6E8A-4147-A177-3AD203B41FA5}">
                      <a16:colId xmlns:a16="http://schemas.microsoft.com/office/drawing/2014/main" val="538615665"/>
                    </a:ext>
                  </a:extLst>
                </a:gridCol>
              </a:tblGrid>
              <a:tr h="1011618">
                <a:tc>
                  <a:txBody>
                    <a:bodyPr/>
                    <a:lstStyle/>
                    <a:p>
                      <a:pPr>
                        <a:spcAft>
                          <a:spcPts val="0"/>
                        </a:spcAft>
                      </a:pPr>
                      <a:r>
                        <a:rPr lang="tr-TR" sz="1600" dirty="0">
                          <a:effectLst/>
                        </a:rPr>
                        <a:t>12.01.2024</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442" marR="64442" marT="0" marB="0" anchor="ctr"/>
                </a:tc>
                <a:tc>
                  <a:txBody>
                    <a:bodyPr/>
                    <a:lstStyle/>
                    <a:p>
                      <a:pPr marL="181610" algn="just">
                        <a:spcAft>
                          <a:spcPts val="0"/>
                        </a:spcAft>
                      </a:pPr>
                      <a:r>
                        <a:rPr lang="tr-TR" sz="1600" dirty="0">
                          <a:effectLst/>
                        </a:rPr>
                        <a:t> </a:t>
                      </a:r>
                      <a:r>
                        <a:rPr lang="tr-TR" sz="1600" dirty="0" err="1">
                          <a:effectLst/>
                        </a:rPr>
                        <a:t>YÖKAK'ın</a:t>
                      </a:r>
                      <a:r>
                        <a:rPr lang="tr-TR" sz="1600" dirty="0">
                          <a:effectLst/>
                        </a:rPr>
                        <a:t> ilgili yazısı ve ekleri doğrultusunda çalışmaların başlatılması.</a:t>
                      </a:r>
                    </a:p>
                    <a:p>
                      <a:pPr marL="181610" algn="just">
                        <a:spcAft>
                          <a:spcPts val="0"/>
                        </a:spcAft>
                      </a:pPr>
                      <a:r>
                        <a:rPr lang="tr-TR" sz="1600" dirty="0">
                          <a:effectLst/>
                        </a:rPr>
                        <a:t>2022 Yılı </a:t>
                      </a:r>
                      <a:r>
                        <a:rPr lang="tr-TR" sz="1600" dirty="0" err="1">
                          <a:effectLst/>
                        </a:rPr>
                        <a:t>BİDR'lerini</a:t>
                      </a:r>
                      <a:r>
                        <a:rPr lang="tr-TR" sz="1600" dirty="0">
                          <a:effectLst/>
                        </a:rPr>
                        <a:t> hazırlamak üzere Kılavuzların ve resmi yazının tüm birimlere iletilmesi.</a:t>
                      </a:r>
                      <a:endParaRPr lang="tr-TR" sz="1600" dirty="0">
                        <a:effectLst/>
                        <a:latin typeface="Times New Roman" panose="02020603050405020304" pitchFamily="18" charset="0"/>
                        <a:cs typeface="Times New Roman" panose="02020603050405020304" pitchFamily="18" charset="0"/>
                      </a:endParaRPr>
                    </a:p>
                  </a:txBody>
                  <a:tcPr marL="64442" marR="64442" marT="0" marB="0" anchor="ctr"/>
                </a:tc>
                <a:extLst>
                  <a:ext uri="{0D108BD9-81ED-4DB2-BD59-A6C34878D82A}">
                    <a16:rowId xmlns:a16="http://schemas.microsoft.com/office/drawing/2014/main" val="1552560603"/>
                  </a:ext>
                </a:extLst>
              </a:tr>
              <a:tr h="623781">
                <a:tc>
                  <a:txBody>
                    <a:bodyPr/>
                    <a:lstStyle/>
                    <a:p>
                      <a:pPr>
                        <a:spcAft>
                          <a:spcPts val="0"/>
                        </a:spcAft>
                      </a:pPr>
                      <a:r>
                        <a:rPr lang="tr-TR" sz="1600" dirty="0">
                          <a:effectLst/>
                        </a:rPr>
                        <a:t>15.01.2024</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442" marR="64442" marT="0" marB="0" anchor="ctr"/>
                </a:tc>
                <a:tc>
                  <a:txBody>
                    <a:bodyPr/>
                    <a:lstStyle/>
                    <a:p>
                      <a:pPr marL="342900" lvl="0" indent="-342900" algn="just">
                        <a:spcAft>
                          <a:spcPts val="0"/>
                        </a:spcAft>
                        <a:buFont typeface="Times New Roman" panose="02020603050405020304" pitchFamily="18" charset="0"/>
                        <a:buChar char="-"/>
                      </a:pPr>
                      <a:r>
                        <a:rPr lang="tr-TR" sz="1600" dirty="0">
                          <a:effectLst/>
                        </a:rPr>
                        <a:t>KİDR Hazırlama Kılavuzu 3.2 çerçevesinde BİDR hazırlama ilkelerine yönelik birimlerle toplantı</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442" marR="64442" marT="0" marB="0" anchor="ctr"/>
                </a:tc>
                <a:extLst>
                  <a:ext uri="{0D108BD9-81ED-4DB2-BD59-A6C34878D82A}">
                    <a16:rowId xmlns:a16="http://schemas.microsoft.com/office/drawing/2014/main" val="1772888640"/>
                  </a:ext>
                </a:extLst>
              </a:tr>
              <a:tr h="513040">
                <a:tc>
                  <a:txBody>
                    <a:bodyPr/>
                    <a:lstStyle/>
                    <a:p>
                      <a:pPr>
                        <a:spcAft>
                          <a:spcPts val="0"/>
                        </a:spcAft>
                      </a:pPr>
                      <a:r>
                        <a:rPr lang="tr-TR" sz="1600" dirty="0">
                          <a:effectLst/>
                        </a:rPr>
                        <a:t>26.01.2024</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442" marR="64442" marT="0" marB="0" anchor="ctr"/>
                </a:tc>
                <a:tc>
                  <a:txBody>
                    <a:bodyPr/>
                    <a:lstStyle/>
                    <a:p>
                      <a:pPr marL="342900" lvl="0" indent="-342900" algn="just">
                        <a:spcAft>
                          <a:spcPts val="0"/>
                        </a:spcAft>
                        <a:buFont typeface="Times New Roman" panose="02020603050405020304" pitchFamily="18" charset="0"/>
                        <a:buChar char="-"/>
                        <a:tabLst>
                          <a:tab pos="181610" algn="l"/>
                        </a:tabLst>
                      </a:pPr>
                      <a:r>
                        <a:rPr lang="tr-TR" sz="1600" dirty="0">
                          <a:effectLst/>
                        </a:rPr>
                        <a:t>Akademik ve idari birim kalite ekipleri tarafından hazırlanan BİDR ve eklerinin Komisyona iletilmesi.</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442" marR="64442" marT="0" marB="0" anchor="ctr"/>
                </a:tc>
                <a:extLst>
                  <a:ext uri="{0D108BD9-81ED-4DB2-BD59-A6C34878D82A}">
                    <a16:rowId xmlns:a16="http://schemas.microsoft.com/office/drawing/2014/main" val="2968773052"/>
                  </a:ext>
                </a:extLst>
              </a:tr>
              <a:tr h="513040">
                <a:tc>
                  <a:txBody>
                    <a:bodyPr/>
                    <a:lstStyle/>
                    <a:p>
                      <a:pPr>
                        <a:spcAft>
                          <a:spcPts val="0"/>
                        </a:spcAft>
                      </a:pPr>
                      <a:r>
                        <a:rPr lang="tr-TR" sz="1600" dirty="0">
                          <a:effectLst/>
                        </a:rPr>
                        <a:t>04.02.2024</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442" marR="64442" marT="0" marB="0" anchor="ctr"/>
                </a:tc>
                <a:tc>
                  <a:txBody>
                    <a:bodyPr/>
                    <a:lstStyle/>
                    <a:p>
                      <a:pPr marL="342900" lvl="0" indent="-342900" algn="just">
                        <a:spcAft>
                          <a:spcPts val="0"/>
                        </a:spcAft>
                        <a:buFont typeface="Times New Roman" panose="02020603050405020304" pitchFamily="18" charset="0"/>
                        <a:buChar char="-"/>
                        <a:tabLst>
                          <a:tab pos="181610" algn="l"/>
                        </a:tabLst>
                      </a:pPr>
                      <a:r>
                        <a:rPr lang="tr-TR" sz="1600" dirty="0">
                          <a:effectLst/>
                        </a:rPr>
                        <a:t>Komisyon üyelerinin sorumlu oldukları alt ölçütler düzeyinde rapor hazırlık çalışmalarını tamamlaması.</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442" marR="64442" marT="0" marB="0" anchor="ctr"/>
                </a:tc>
                <a:extLst>
                  <a:ext uri="{0D108BD9-81ED-4DB2-BD59-A6C34878D82A}">
                    <a16:rowId xmlns:a16="http://schemas.microsoft.com/office/drawing/2014/main" val="2054791304"/>
                  </a:ext>
                </a:extLst>
              </a:tr>
              <a:tr h="434448">
                <a:tc>
                  <a:txBody>
                    <a:bodyPr/>
                    <a:lstStyle/>
                    <a:p>
                      <a:pPr>
                        <a:spcAft>
                          <a:spcPts val="0"/>
                        </a:spcAft>
                      </a:pPr>
                      <a:r>
                        <a:rPr lang="tr-TR" sz="1600" dirty="0">
                          <a:effectLst/>
                        </a:rPr>
                        <a:t>18.02.2024</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442" marR="64442" marT="0" marB="0" anchor="ctr"/>
                </a:tc>
                <a:tc>
                  <a:txBody>
                    <a:bodyPr/>
                    <a:lstStyle/>
                    <a:p>
                      <a:pPr marL="342900" lvl="0" indent="-342900" algn="just">
                        <a:spcAft>
                          <a:spcPts val="0"/>
                        </a:spcAft>
                        <a:buFont typeface="Times New Roman" panose="02020603050405020304" pitchFamily="18" charset="0"/>
                        <a:buChar char="-"/>
                        <a:tabLst>
                          <a:tab pos="271145" algn="l"/>
                        </a:tabLst>
                      </a:pPr>
                      <a:r>
                        <a:rPr lang="tr-TR" sz="1600" dirty="0">
                          <a:effectLst/>
                        </a:rPr>
                        <a:t>Komisyon Çalışma Gruplarının raporlarını Komisyona teslim etmesi.</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442" marR="64442" marT="0" marB="0" anchor="ctr"/>
                </a:tc>
                <a:extLst>
                  <a:ext uri="{0D108BD9-81ED-4DB2-BD59-A6C34878D82A}">
                    <a16:rowId xmlns:a16="http://schemas.microsoft.com/office/drawing/2014/main" val="76684419"/>
                  </a:ext>
                </a:extLst>
              </a:tr>
              <a:tr h="574829">
                <a:tc>
                  <a:txBody>
                    <a:bodyPr/>
                    <a:lstStyle/>
                    <a:p>
                      <a:pPr>
                        <a:spcAft>
                          <a:spcPts val="0"/>
                        </a:spcAft>
                      </a:pPr>
                      <a:r>
                        <a:rPr lang="tr-TR" sz="1600" dirty="0" smtClean="0">
                          <a:effectLst/>
                        </a:rPr>
                        <a:t>02.03.2024</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442" marR="64442" marT="0" marB="0" anchor="ctr"/>
                </a:tc>
                <a:tc>
                  <a:txBody>
                    <a:bodyPr/>
                    <a:lstStyle/>
                    <a:p>
                      <a:pPr marL="342900" marR="0" lvl="0" indent="-342900" algn="just" defTabSz="990295" rtl="0" eaLnBrk="1" fontAlgn="auto" latinLnBrk="0" hangingPunct="1">
                        <a:lnSpc>
                          <a:spcPct val="100000"/>
                        </a:lnSpc>
                        <a:spcBef>
                          <a:spcPts val="0"/>
                        </a:spcBef>
                        <a:spcAft>
                          <a:spcPts val="0"/>
                        </a:spcAft>
                        <a:buClrTx/>
                        <a:buSzTx/>
                        <a:buFont typeface="Times New Roman" panose="02020603050405020304" pitchFamily="18" charset="0"/>
                        <a:buChar char="-"/>
                        <a:tabLst>
                          <a:tab pos="271145" algn="l"/>
                        </a:tabLst>
                        <a:defRPr/>
                      </a:pPr>
                      <a:r>
                        <a:rPr lang="tr-TR" sz="1600" b="1" kern="1200" dirty="0">
                          <a:solidFill>
                            <a:schemeClr val="lt1"/>
                          </a:solidFill>
                          <a:effectLst/>
                          <a:latin typeface="+mn-lt"/>
                          <a:ea typeface="+mn-ea"/>
                          <a:cs typeface="+mn-cs"/>
                        </a:rPr>
                        <a:t>Çalışma Gruplarından gelen taslak raporların Kalite Koordinatörlüğü tarafından konsolide edilerek uyumlaştırılması</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442" marR="64442" marT="0" marB="0" anchor="ctr"/>
                </a:tc>
                <a:extLst>
                  <a:ext uri="{0D108BD9-81ED-4DB2-BD59-A6C34878D82A}">
                    <a16:rowId xmlns:a16="http://schemas.microsoft.com/office/drawing/2014/main" val="2326206196"/>
                  </a:ext>
                </a:extLst>
              </a:tr>
              <a:tr h="610005">
                <a:tc>
                  <a:txBody>
                    <a:bodyPr/>
                    <a:lstStyle/>
                    <a:p>
                      <a:pPr>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16.03.2024</a:t>
                      </a:r>
                    </a:p>
                  </a:txBody>
                  <a:tcPr marL="64442" marR="64442" marT="0" marB="0" anchor="ctr"/>
                </a:tc>
                <a:tc>
                  <a:txBody>
                    <a:bodyPr/>
                    <a:lstStyle/>
                    <a:p>
                      <a:pPr marL="342900" marR="0" lvl="0" indent="-342900" algn="just" defTabSz="990295" rtl="0" eaLnBrk="1" fontAlgn="auto" latinLnBrk="0" hangingPunct="1">
                        <a:lnSpc>
                          <a:spcPct val="100000"/>
                        </a:lnSpc>
                        <a:spcBef>
                          <a:spcPts val="0"/>
                        </a:spcBef>
                        <a:spcAft>
                          <a:spcPts val="0"/>
                        </a:spcAft>
                        <a:buClrTx/>
                        <a:buSzTx/>
                        <a:buFont typeface="Times New Roman" panose="02020603050405020304" pitchFamily="18" charset="0"/>
                        <a:buChar char="-"/>
                        <a:tabLst>
                          <a:tab pos="271145" algn="l"/>
                        </a:tabLst>
                        <a:defRPr/>
                      </a:pPr>
                      <a:r>
                        <a:rPr lang="tr-TR" sz="1600" dirty="0">
                          <a:effectLst/>
                        </a:rPr>
                        <a:t>Komisyon Çalışma Grupları tarafından hazırlanan rapor başlıklarının Komisyonda karara bağlanarak taslak </a:t>
                      </a:r>
                      <a:r>
                        <a:rPr lang="tr-TR" sz="1600" dirty="0" err="1">
                          <a:effectLst/>
                        </a:rPr>
                        <a:t>KİDR'ın</a:t>
                      </a:r>
                      <a:r>
                        <a:rPr lang="tr-TR" sz="1600" dirty="0">
                          <a:effectLst/>
                        </a:rPr>
                        <a:t> tamamlanması.</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442" marR="64442" marT="0" marB="0" anchor="ctr"/>
                </a:tc>
                <a:extLst>
                  <a:ext uri="{0D108BD9-81ED-4DB2-BD59-A6C34878D82A}">
                    <a16:rowId xmlns:a16="http://schemas.microsoft.com/office/drawing/2014/main" val="1744688864"/>
                  </a:ext>
                </a:extLst>
              </a:tr>
              <a:tr h="559876">
                <a:tc>
                  <a:txBody>
                    <a:bodyPr/>
                    <a:lstStyle/>
                    <a:p>
                      <a:pPr>
                        <a:spcAft>
                          <a:spcPts val="0"/>
                        </a:spcAft>
                      </a:pPr>
                      <a:r>
                        <a:rPr lang="tr-TR" sz="1600" dirty="0" smtClean="0">
                          <a:effectLst/>
                        </a:rPr>
                        <a:t>18-22.03.2024</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442" marR="64442" marT="0" marB="0" anchor="ctr"/>
                </a:tc>
                <a:tc>
                  <a:txBody>
                    <a:bodyPr/>
                    <a:lstStyle/>
                    <a:p>
                      <a:pPr marL="342900" lvl="0" indent="-342900" algn="just">
                        <a:spcAft>
                          <a:spcPts val="0"/>
                        </a:spcAft>
                        <a:buFont typeface="Times New Roman" panose="02020603050405020304" pitchFamily="18" charset="0"/>
                        <a:buChar char="-"/>
                        <a:tabLst>
                          <a:tab pos="271145" algn="l"/>
                        </a:tabLst>
                      </a:pPr>
                      <a:r>
                        <a:rPr lang="tr-TR" sz="1600" dirty="0">
                          <a:effectLst/>
                        </a:rPr>
                        <a:t>KİDR taslağının Senato onayına sunulması.</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442" marR="64442" marT="0" marB="0" anchor="ctr"/>
                </a:tc>
                <a:extLst>
                  <a:ext uri="{0D108BD9-81ED-4DB2-BD59-A6C34878D82A}">
                    <a16:rowId xmlns:a16="http://schemas.microsoft.com/office/drawing/2014/main" val="482421533"/>
                  </a:ext>
                </a:extLst>
              </a:tr>
              <a:tr h="513040">
                <a:tc>
                  <a:txBody>
                    <a:bodyPr/>
                    <a:lstStyle/>
                    <a:p>
                      <a:pPr>
                        <a:spcAft>
                          <a:spcPts val="0"/>
                        </a:spcAft>
                      </a:pPr>
                      <a:r>
                        <a:rPr lang="tr-TR" sz="1600" dirty="0" smtClean="0">
                          <a:effectLst/>
                        </a:rPr>
                        <a:t>25-30.03.2024</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442" marR="64442" marT="0" marB="0" anchor="ctr"/>
                </a:tc>
                <a:tc>
                  <a:txBody>
                    <a:bodyPr/>
                    <a:lstStyle/>
                    <a:p>
                      <a:pPr marL="342900" lvl="0" indent="-342900" algn="just">
                        <a:spcAft>
                          <a:spcPts val="0"/>
                        </a:spcAft>
                        <a:buFont typeface="Times New Roman" panose="02020603050405020304" pitchFamily="18" charset="0"/>
                        <a:buChar char="-"/>
                        <a:tabLst>
                          <a:tab pos="271145" algn="l"/>
                        </a:tabLst>
                      </a:pPr>
                      <a:r>
                        <a:rPr lang="tr-TR" sz="1600" dirty="0">
                          <a:effectLst/>
                        </a:rPr>
                        <a:t>KİDR ve Performans Göstergelerinin YÖKAK KGBYS sistemine girişinin tamamlanması.</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442" marR="64442" marT="0" marB="0" anchor="ctr"/>
                </a:tc>
                <a:extLst>
                  <a:ext uri="{0D108BD9-81ED-4DB2-BD59-A6C34878D82A}">
                    <a16:rowId xmlns:a16="http://schemas.microsoft.com/office/drawing/2014/main" val="700121450"/>
                  </a:ext>
                </a:extLst>
              </a:tr>
            </a:tbl>
          </a:graphicData>
        </a:graphic>
      </p:graphicFrame>
      <p:sp>
        <p:nvSpPr>
          <p:cNvPr id="3" name="Unvan 1">
            <a:extLst>
              <a:ext uri="{FF2B5EF4-FFF2-40B4-BE49-F238E27FC236}">
                <a16:creationId xmlns:a16="http://schemas.microsoft.com/office/drawing/2014/main" id="{89071F0E-8C7B-485D-B991-9D9FDC9F024B}"/>
              </a:ext>
            </a:extLst>
          </p:cNvPr>
          <p:cNvSpPr>
            <a:spLocks noGrp="1"/>
          </p:cNvSpPr>
          <p:nvPr>
            <p:ph type="title"/>
          </p:nvPr>
        </p:nvSpPr>
        <p:spPr>
          <a:xfrm>
            <a:off x="800100" y="1576181"/>
            <a:ext cx="8805545" cy="655742"/>
          </a:xfrm>
        </p:spPr>
        <p:txBody>
          <a:bodyPr>
            <a:normAutofit fontScale="90000"/>
          </a:bodyPr>
          <a:lstStyle/>
          <a:p>
            <a:r>
              <a:rPr lang="tr-TR" sz="2800" b="1" dirty="0" smtClean="0">
                <a:solidFill>
                  <a:srgbClr val="002060"/>
                </a:solidFill>
                <a:latin typeface="+mn-lt"/>
              </a:rPr>
              <a:t>Kurum/ </a:t>
            </a:r>
            <a:r>
              <a:rPr lang="tr-TR" sz="2800" b="1" dirty="0">
                <a:solidFill>
                  <a:srgbClr val="002060"/>
                </a:solidFill>
                <a:latin typeface="+mn-lt"/>
              </a:rPr>
              <a:t>Birim İç Değerlendirme Raporu </a:t>
            </a:r>
            <a:r>
              <a:rPr lang="tr-TR" sz="2800" b="1" dirty="0" smtClean="0">
                <a:solidFill>
                  <a:srgbClr val="002060"/>
                </a:solidFill>
                <a:latin typeface="+mn-lt"/>
              </a:rPr>
              <a:t>Takvimi</a:t>
            </a:r>
            <a:br>
              <a:rPr lang="tr-TR" sz="2800" b="1" dirty="0" smtClean="0">
                <a:solidFill>
                  <a:srgbClr val="002060"/>
                </a:solidFill>
                <a:latin typeface="+mn-lt"/>
              </a:rPr>
            </a:br>
            <a:endParaRPr lang="tr-TR" sz="2800" b="1" dirty="0">
              <a:solidFill>
                <a:srgbClr val="FFFF00"/>
              </a:solidFill>
              <a:latin typeface="+mn-lt"/>
            </a:endParaRPr>
          </a:p>
        </p:txBody>
      </p:sp>
    </p:spTree>
    <p:extLst>
      <p:ext uri="{BB962C8B-B14F-4D97-AF65-F5344CB8AC3E}">
        <p14:creationId xmlns:p14="http://schemas.microsoft.com/office/powerpoint/2010/main" val="707606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2C4DEBE-64B3-407E-9675-4EB70E75CDBB}"/>
              </a:ext>
            </a:extLst>
          </p:cNvPr>
          <p:cNvSpPr>
            <a:spLocks noGrp="1"/>
          </p:cNvSpPr>
          <p:nvPr>
            <p:ph type="title"/>
          </p:nvPr>
        </p:nvSpPr>
        <p:spPr>
          <a:xfrm>
            <a:off x="-1" y="1554287"/>
            <a:ext cx="9902825" cy="820905"/>
          </a:xfrm>
          <a:solidFill>
            <a:srgbClr val="2F5597"/>
          </a:solidFill>
        </p:spPr>
        <p:txBody>
          <a:bodyPr/>
          <a:lstStyle/>
          <a:p>
            <a:r>
              <a:rPr lang="tr-TR" dirty="0">
                <a:solidFill>
                  <a:schemeClr val="bg1"/>
                </a:solidFill>
              </a:rPr>
              <a:t>Kurum İç Değerlendirme Raporu (KİDR);</a:t>
            </a:r>
          </a:p>
        </p:txBody>
      </p:sp>
      <p:graphicFrame>
        <p:nvGraphicFramePr>
          <p:cNvPr id="4" name="İçerik Yer Tutucusu 3">
            <a:extLst>
              <a:ext uri="{FF2B5EF4-FFF2-40B4-BE49-F238E27FC236}">
                <a16:creationId xmlns:a16="http://schemas.microsoft.com/office/drawing/2014/main" id="{5858D14E-AAE2-4FA5-8092-59DC6524601E}"/>
              </a:ext>
            </a:extLst>
          </p:cNvPr>
          <p:cNvGraphicFramePr>
            <a:graphicFrameLocks noGrp="1"/>
          </p:cNvGraphicFramePr>
          <p:nvPr>
            <p:ph idx="1"/>
            <p:extLst>
              <p:ext uri="{D42A27DB-BD31-4B8C-83A1-F6EECF244321}">
                <p14:modId xmlns:p14="http://schemas.microsoft.com/office/powerpoint/2010/main" val="3757166777"/>
              </p:ext>
            </p:extLst>
          </p:nvPr>
        </p:nvGraphicFramePr>
        <p:xfrm>
          <a:off x="212364" y="2853083"/>
          <a:ext cx="9478094" cy="38828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etin kutusu 2">
            <a:extLst>
              <a:ext uri="{FF2B5EF4-FFF2-40B4-BE49-F238E27FC236}">
                <a16:creationId xmlns:a16="http://schemas.microsoft.com/office/drawing/2014/main" id="{09D46562-7059-4543-B5F6-CFD85D9A195F}"/>
              </a:ext>
            </a:extLst>
          </p:cNvPr>
          <p:cNvSpPr txBox="1"/>
          <p:nvPr/>
        </p:nvSpPr>
        <p:spPr>
          <a:xfrm>
            <a:off x="7611905" y="7213786"/>
            <a:ext cx="2129237" cy="397801"/>
          </a:xfrm>
          <a:prstGeom prst="rect">
            <a:avLst/>
          </a:prstGeom>
          <a:noFill/>
        </p:spPr>
        <p:txBody>
          <a:bodyPr wrap="none" rtlCol="0">
            <a:spAutoFit/>
          </a:bodyPr>
          <a:lstStyle/>
          <a:p>
            <a:r>
              <a:rPr lang="tr-TR" dirty="0">
                <a:hlinkClick r:id="rId7"/>
              </a:rPr>
              <a:t>www.yokak.gov.tr</a:t>
            </a:r>
            <a:r>
              <a:rPr lang="tr-TR" dirty="0"/>
              <a:t>  </a:t>
            </a:r>
          </a:p>
        </p:txBody>
      </p:sp>
    </p:spTree>
    <p:extLst>
      <p:ext uri="{BB962C8B-B14F-4D97-AF65-F5344CB8AC3E}">
        <p14:creationId xmlns:p14="http://schemas.microsoft.com/office/powerpoint/2010/main" val="35268845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0819" y="1580083"/>
            <a:ext cx="8541187" cy="237700"/>
          </a:xfrm>
        </p:spPr>
        <p:txBody>
          <a:bodyPr>
            <a:normAutofit fontScale="90000"/>
          </a:bodyPr>
          <a:lstStyle/>
          <a:p>
            <a:r>
              <a:rPr lang="tr-TR" sz="4000" b="1" dirty="0">
                <a:solidFill>
                  <a:schemeClr val="accent5">
                    <a:lumMod val="50000"/>
                  </a:schemeClr>
                </a:solidFill>
              </a:rPr>
              <a:t>Faydalı Belgeler</a:t>
            </a:r>
          </a:p>
        </p:txBody>
      </p:sp>
      <p:sp>
        <p:nvSpPr>
          <p:cNvPr id="3" name="İçerik Yer Tutucusu 2"/>
          <p:cNvSpPr>
            <a:spLocks noGrp="1"/>
          </p:cNvSpPr>
          <p:nvPr>
            <p:ph idx="1"/>
          </p:nvPr>
        </p:nvSpPr>
        <p:spPr>
          <a:xfrm>
            <a:off x="680818" y="2144418"/>
            <a:ext cx="8541187" cy="5227931"/>
          </a:xfrm>
        </p:spPr>
        <p:txBody>
          <a:bodyPr>
            <a:normAutofit fontScale="70000" lnSpcReduction="20000"/>
          </a:bodyPr>
          <a:lstStyle/>
          <a:p>
            <a:pPr>
              <a:buFont typeface="Wingdings" panose="05000000000000000000" pitchFamily="2" charset="2"/>
              <a:buChar char="Ø"/>
            </a:pPr>
            <a:r>
              <a:rPr lang="tr-TR" sz="3000" dirty="0">
                <a:solidFill>
                  <a:srgbClr val="1C3861"/>
                </a:solidFill>
              </a:rPr>
              <a:t> </a:t>
            </a:r>
            <a:r>
              <a:rPr lang="tr-TR" sz="3200" dirty="0"/>
              <a:t>YÖKAK Değerlendirme Programları Kılavuzu (sürüm 3.2)</a:t>
            </a:r>
          </a:p>
          <a:p>
            <a:pPr>
              <a:buFont typeface="Wingdings" panose="05000000000000000000" pitchFamily="2" charset="2"/>
              <a:buChar char="Ø"/>
            </a:pPr>
            <a:r>
              <a:rPr lang="tr-TR" sz="3200" dirty="0"/>
              <a:t> </a:t>
            </a:r>
            <a:r>
              <a:rPr lang="tr-TR" sz="3200" dirty="0" smtClean="0"/>
              <a:t>G.Ü. </a:t>
            </a:r>
            <a:r>
              <a:rPr lang="tr-TR" sz="3200" dirty="0"/>
              <a:t>Kurum İç Değerlendirme Raporu Hazırlama Kılavuzu </a:t>
            </a:r>
          </a:p>
          <a:p>
            <a:pPr>
              <a:buFont typeface="Wingdings" panose="05000000000000000000" pitchFamily="2" charset="2"/>
              <a:buChar char="Ø"/>
            </a:pPr>
            <a:r>
              <a:rPr lang="tr-TR" sz="3200" dirty="0"/>
              <a:t> </a:t>
            </a:r>
            <a:r>
              <a:rPr lang="tr-TR" sz="3200" dirty="0" smtClean="0"/>
              <a:t>G.Ü. </a:t>
            </a:r>
            <a:r>
              <a:rPr lang="tr-TR" sz="3200" dirty="0">
                <a:ea typeface="Times New Roman" panose="02020603050405020304" pitchFamily="18" charset="0"/>
                <a:cs typeface="Times New Roman" panose="02020603050405020304" pitchFamily="18" charset="0"/>
              </a:rPr>
              <a:t>Birim İç Değerlendirme Raporu Hazırlama Kılavuzu</a:t>
            </a:r>
            <a:endParaRPr lang="tr-TR" sz="3200" dirty="0"/>
          </a:p>
          <a:p>
            <a:pPr>
              <a:buFont typeface="Wingdings" panose="05000000000000000000" pitchFamily="2" charset="2"/>
              <a:buChar char="Ø"/>
            </a:pPr>
            <a:r>
              <a:rPr lang="tr-TR" sz="3200" dirty="0">
                <a:ea typeface="Times New Roman" panose="02020603050405020304" pitchFamily="18" charset="0"/>
                <a:cs typeface="Times New Roman" panose="02020603050405020304" pitchFamily="18" charset="0"/>
              </a:rPr>
              <a:t> Kurumsal Akreditasyon Raporu 2022</a:t>
            </a:r>
            <a:endParaRPr lang="tr-TR" sz="3200" dirty="0"/>
          </a:p>
          <a:p>
            <a:pPr>
              <a:buFont typeface="Wingdings" panose="05000000000000000000" pitchFamily="2" charset="2"/>
              <a:buChar char="Ø"/>
            </a:pPr>
            <a:r>
              <a:rPr lang="tr-TR" sz="3200" dirty="0"/>
              <a:t> Gazi Üniversitesi KİDR 2022</a:t>
            </a:r>
          </a:p>
          <a:p>
            <a:pPr>
              <a:buFont typeface="Wingdings" panose="05000000000000000000" pitchFamily="2" charset="2"/>
              <a:buChar char="Ø"/>
            </a:pPr>
            <a:r>
              <a:rPr lang="tr-TR" sz="3200" dirty="0"/>
              <a:t> Gazi Üniversitesi 2022 Kalite İyileştirme Planı</a:t>
            </a:r>
          </a:p>
          <a:p>
            <a:pPr>
              <a:buFont typeface="Wingdings" panose="05000000000000000000" pitchFamily="2" charset="2"/>
              <a:buChar char="Ø"/>
            </a:pPr>
            <a:r>
              <a:rPr lang="tr-TR" sz="3200" dirty="0"/>
              <a:t> </a:t>
            </a:r>
            <a:r>
              <a:rPr lang="tr-TR" sz="3200" dirty="0"/>
              <a:t>Gazi Üniversitesi </a:t>
            </a:r>
            <a:r>
              <a:rPr lang="tr-TR" sz="3200" dirty="0" smtClean="0"/>
              <a:t>2019- 2023 </a:t>
            </a:r>
            <a:r>
              <a:rPr lang="tr-TR" sz="3200" dirty="0"/>
              <a:t>Dönemi Güncellenmiş Stratejik Plan</a:t>
            </a:r>
          </a:p>
          <a:p>
            <a:pPr>
              <a:buFont typeface="Wingdings" panose="05000000000000000000" pitchFamily="2" charset="2"/>
              <a:buChar char="Ø"/>
            </a:pPr>
            <a:r>
              <a:rPr lang="tr-TR" sz="3200" dirty="0" smtClean="0"/>
              <a:t>Gazi </a:t>
            </a:r>
            <a:r>
              <a:rPr lang="tr-TR" sz="3200" dirty="0"/>
              <a:t>Üniversitesi 2024- </a:t>
            </a:r>
            <a:r>
              <a:rPr lang="tr-TR" sz="3200"/>
              <a:t>2028 </a:t>
            </a:r>
            <a:r>
              <a:rPr lang="tr-TR" sz="3200" smtClean="0"/>
              <a:t>Dönemi </a:t>
            </a:r>
            <a:r>
              <a:rPr lang="tr-TR" sz="3200" dirty="0"/>
              <a:t>Stratejik Plan</a:t>
            </a:r>
          </a:p>
          <a:p>
            <a:pPr>
              <a:buFont typeface="Wingdings" panose="05000000000000000000" pitchFamily="2" charset="2"/>
              <a:buChar char="Ø"/>
            </a:pPr>
            <a:r>
              <a:rPr lang="tr-TR" sz="3200" dirty="0"/>
              <a:t> 2022-2023 Strateji Eylem Planı</a:t>
            </a:r>
          </a:p>
          <a:p>
            <a:pPr>
              <a:buFont typeface="Wingdings" panose="05000000000000000000" pitchFamily="2" charset="2"/>
              <a:buChar char="Ø"/>
            </a:pPr>
            <a:r>
              <a:rPr lang="tr-TR" sz="3200" dirty="0"/>
              <a:t> Stratejik Plan İzleme ve Değerlendirme </a:t>
            </a:r>
            <a:r>
              <a:rPr lang="tr-TR" sz="3200" dirty="0" smtClean="0"/>
              <a:t>Raporları</a:t>
            </a:r>
            <a:endParaRPr lang="tr-TR" sz="3200" dirty="0">
              <a:highlight>
                <a:srgbClr val="FFFF00"/>
              </a:highlight>
            </a:endParaRPr>
          </a:p>
          <a:p>
            <a:pPr>
              <a:buFont typeface="Wingdings" panose="05000000000000000000" pitchFamily="2" charset="2"/>
              <a:buChar char="Ø"/>
            </a:pPr>
            <a:r>
              <a:rPr lang="tr-TR" sz="3200" dirty="0"/>
              <a:t> 2020 Yılı YÖKAK  İzleme Raporu</a:t>
            </a:r>
          </a:p>
          <a:p>
            <a:pPr>
              <a:buFont typeface="Wingdings" panose="05000000000000000000" pitchFamily="2" charset="2"/>
              <a:buChar char="Ø"/>
            </a:pPr>
            <a:r>
              <a:rPr lang="tr-TR" sz="3200" dirty="0">
                <a:effectLst/>
                <a:ea typeface="Times New Roman" panose="02020603050405020304" pitchFamily="18" charset="0"/>
                <a:cs typeface="Times New Roman" panose="02020603050405020304" pitchFamily="18" charset="0"/>
              </a:rPr>
              <a:t> Birim İyileştirme Çalışmaları Rapor ve Ara Raporları </a:t>
            </a:r>
          </a:p>
          <a:p>
            <a:pPr>
              <a:buFont typeface="Wingdings" panose="05000000000000000000" pitchFamily="2" charset="2"/>
              <a:buChar char="Ø"/>
            </a:pPr>
            <a:r>
              <a:rPr lang="tr-TR" sz="3200" dirty="0">
                <a:effectLst/>
                <a:ea typeface="Times New Roman" panose="02020603050405020304" pitchFamily="18" charset="0"/>
                <a:cs typeface="Times New Roman" panose="02020603050405020304" pitchFamily="18" charset="0"/>
              </a:rPr>
              <a:t> Birim Stratejik Plan Değerlendirme Tabloları </a:t>
            </a:r>
            <a:endParaRPr lang="tr-TR" sz="3200" dirty="0">
              <a:ea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tr-TR" dirty="0"/>
          </a:p>
        </p:txBody>
      </p:sp>
    </p:spTree>
    <p:extLst>
      <p:ext uri="{BB962C8B-B14F-4D97-AF65-F5344CB8AC3E}">
        <p14:creationId xmlns:p14="http://schemas.microsoft.com/office/powerpoint/2010/main" val="17493734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AZI_UNIVERSITESI_PP_SUNUM.jpeg">
            <a:extLst>
              <a:ext uri="{FF2B5EF4-FFF2-40B4-BE49-F238E27FC236}">
                <a16:creationId xmlns:a16="http://schemas.microsoft.com/office/drawing/2014/main" id="{BE3971A1-2D6C-4590-BEF9-DE59E30D1F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74"/>
            <a:ext cx="9902825" cy="7739439"/>
          </a:xfrm>
          <a:prstGeom prst="rect">
            <a:avLst/>
          </a:prstGeom>
        </p:spPr>
      </p:pic>
      <p:sp>
        <p:nvSpPr>
          <p:cNvPr id="3" name="İçerik Yer Tutucusu 2"/>
          <p:cNvSpPr>
            <a:spLocks noGrp="1"/>
          </p:cNvSpPr>
          <p:nvPr>
            <p:ph idx="1"/>
          </p:nvPr>
        </p:nvSpPr>
        <p:spPr>
          <a:xfrm>
            <a:off x="964187" y="825224"/>
            <a:ext cx="7974450" cy="1734205"/>
          </a:xfrm>
        </p:spPr>
        <p:txBody>
          <a:bodyPr>
            <a:normAutofit/>
          </a:bodyPr>
          <a:lstStyle/>
          <a:p>
            <a:pPr algn="ctr"/>
            <a:endParaRPr lang="en-US" b="1" dirty="0"/>
          </a:p>
          <a:p>
            <a:pPr algn="just"/>
            <a:endParaRPr lang="en-US" dirty="0"/>
          </a:p>
          <a:p>
            <a:pPr algn="just"/>
            <a:endParaRPr lang="en-US" dirty="0"/>
          </a:p>
        </p:txBody>
      </p:sp>
      <p:sp>
        <p:nvSpPr>
          <p:cNvPr id="9" name="TextBox 8">
            <a:extLst>
              <a:ext uri="{FF2B5EF4-FFF2-40B4-BE49-F238E27FC236}">
                <a16:creationId xmlns:a16="http://schemas.microsoft.com/office/drawing/2014/main" id="{CA1B8B55-8463-4ED2-9116-EDF7FBEDB6BA}"/>
              </a:ext>
            </a:extLst>
          </p:cNvPr>
          <p:cNvSpPr txBox="1"/>
          <p:nvPr/>
        </p:nvSpPr>
        <p:spPr>
          <a:xfrm>
            <a:off x="2888385" y="4813867"/>
            <a:ext cx="4126051" cy="677108"/>
          </a:xfrm>
          <a:prstGeom prst="rect">
            <a:avLst/>
          </a:prstGeom>
          <a:noFill/>
        </p:spPr>
        <p:txBody>
          <a:bodyPr wrap="square" rtlCol="0">
            <a:spAutoFit/>
          </a:bodyPr>
          <a:lstStyle/>
          <a:p>
            <a:pPr algn="ctr"/>
            <a:r>
              <a:rPr lang="en-US" sz="3800" b="1" dirty="0">
                <a:solidFill>
                  <a:schemeClr val="accent5">
                    <a:lumMod val="50000"/>
                  </a:schemeClr>
                </a:solidFill>
              </a:rPr>
              <a:t>TE</a:t>
            </a:r>
            <a:r>
              <a:rPr lang="tr-TR" sz="3800" b="1" dirty="0">
                <a:solidFill>
                  <a:schemeClr val="accent5">
                    <a:lumMod val="50000"/>
                  </a:schemeClr>
                </a:solidFill>
              </a:rPr>
              <a:t>Ş</a:t>
            </a:r>
            <a:r>
              <a:rPr lang="en-US" sz="3800" b="1" dirty="0">
                <a:solidFill>
                  <a:schemeClr val="accent5">
                    <a:lumMod val="50000"/>
                  </a:schemeClr>
                </a:solidFill>
              </a:rPr>
              <a:t>EKK</a:t>
            </a:r>
            <a:r>
              <a:rPr lang="tr-TR" sz="3800" b="1" dirty="0">
                <a:solidFill>
                  <a:schemeClr val="accent5">
                    <a:lumMod val="50000"/>
                  </a:schemeClr>
                </a:solidFill>
              </a:rPr>
              <a:t>Ü</a:t>
            </a:r>
            <a:r>
              <a:rPr lang="en-US" sz="3800" b="1" dirty="0">
                <a:solidFill>
                  <a:schemeClr val="accent5">
                    <a:lumMod val="50000"/>
                  </a:schemeClr>
                </a:solidFill>
              </a:rPr>
              <a:t>R</a:t>
            </a:r>
            <a:r>
              <a:rPr lang="tr-TR" sz="3800" b="1" dirty="0">
                <a:solidFill>
                  <a:schemeClr val="accent5">
                    <a:lumMod val="50000"/>
                  </a:schemeClr>
                </a:solidFill>
              </a:rPr>
              <a:t> EDERİM </a:t>
            </a:r>
            <a:endParaRPr lang="en-US" sz="3800" b="1" dirty="0">
              <a:solidFill>
                <a:schemeClr val="accent5">
                  <a:lumMod val="50000"/>
                </a:schemeClr>
              </a:solidFill>
            </a:endParaRPr>
          </a:p>
        </p:txBody>
      </p:sp>
    </p:spTree>
    <p:extLst>
      <p:ext uri="{BB962C8B-B14F-4D97-AF65-F5344CB8AC3E}">
        <p14:creationId xmlns:p14="http://schemas.microsoft.com/office/powerpoint/2010/main" val="33063644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Ok: Sağ 50">
            <a:extLst>
              <a:ext uri="{FF2B5EF4-FFF2-40B4-BE49-F238E27FC236}">
                <a16:creationId xmlns:a16="http://schemas.microsoft.com/office/drawing/2014/main" id="{7156764D-BD22-4FAC-8470-3EF37A9CD982}"/>
              </a:ext>
            </a:extLst>
          </p:cNvPr>
          <p:cNvSpPr/>
          <p:nvPr/>
        </p:nvSpPr>
        <p:spPr>
          <a:xfrm rot="10800000">
            <a:off x="5930076" y="4765438"/>
            <a:ext cx="3636833" cy="31784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9" name="Ok: Sağ 48">
            <a:extLst>
              <a:ext uri="{FF2B5EF4-FFF2-40B4-BE49-F238E27FC236}">
                <a16:creationId xmlns:a16="http://schemas.microsoft.com/office/drawing/2014/main" id="{A39359DE-82EE-45A2-849B-C95CE03AE0E9}"/>
              </a:ext>
            </a:extLst>
          </p:cNvPr>
          <p:cNvSpPr/>
          <p:nvPr/>
        </p:nvSpPr>
        <p:spPr>
          <a:xfrm>
            <a:off x="462242" y="4843741"/>
            <a:ext cx="3625441" cy="29054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object 5"/>
          <p:cNvSpPr txBox="1">
            <a:spLocks noGrp="1"/>
          </p:cNvSpPr>
          <p:nvPr>
            <p:ph type="title"/>
          </p:nvPr>
        </p:nvSpPr>
        <p:spPr>
          <a:xfrm>
            <a:off x="441396" y="1420626"/>
            <a:ext cx="3446146" cy="379748"/>
          </a:xfrm>
          <a:prstGeom prst="rect">
            <a:avLst/>
          </a:prstGeom>
        </p:spPr>
        <p:txBody>
          <a:bodyPr vert="horz" wrap="square" lIns="0" tIns="10315" rIns="0" bIns="0" rtlCol="0" anchor="ctr">
            <a:spAutoFit/>
          </a:bodyPr>
          <a:lstStyle/>
          <a:p>
            <a:pPr marL="10315">
              <a:lnSpc>
                <a:spcPct val="100000"/>
              </a:lnSpc>
              <a:spcBef>
                <a:spcPts val="81"/>
              </a:spcBef>
            </a:pPr>
            <a:r>
              <a:rPr lang="tr-TR" sz="2400" b="1" spc="-8" dirty="0" smtClean="0">
                <a:solidFill>
                  <a:schemeClr val="accent1"/>
                </a:solidFill>
                <a:latin typeface="+mn-lt"/>
                <a:cs typeface="Arial" panose="020B0604020202020204" pitchFamily="34" charset="0"/>
              </a:rPr>
              <a:t>BİDR’</a:t>
            </a:r>
            <a:r>
              <a:rPr sz="2400" b="1" spc="-8" dirty="0">
                <a:solidFill>
                  <a:schemeClr val="accent1"/>
                </a:solidFill>
                <a:latin typeface="+mn-lt"/>
                <a:cs typeface="Arial" panose="020B0604020202020204" pitchFamily="34" charset="0"/>
              </a:rPr>
              <a:t>in</a:t>
            </a:r>
            <a:r>
              <a:rPr sz="2400" b="1" spc="-49" dirty="0">
                <a:latin typeface="+mn-lt"/>
                <a:cs typeface="Carlito"/>
              </a:rPr>
              <a:t> </a:t>
            </a:r>
            <a:r>
              <a:rPr sz="2400" b="1" spc="-8" dirty="0">
                <a:solidFill>
                  <a:schemeClr val="accent1"/>
                </a:solidFill>
                <a:latin typeface="+mn-lt"/>
                <a:cs typeface="Arial" panose="020B0604020202020204" pitchFamily="34" charset="0"/>
              </a:rPr>
              <a:t>amacı,</a:t>
            </a:r>
          </a:p>
        </p:txBody>
      </p:sp>
      <p:sp>
        <p:nvSpPr>
          <p:cNvPr id="16" name="object 16"/>
          <p:cNvSpPr/>
          <p:nvPr/>
        </p:nvSpPr>
        <p:spPr>
          <a:xfrm>
            <a:off x="8646313" y="1207897"/>
            <a:ext cx="1256512" cy="1112148"/>
          </a:xfrm>
          <a:prstGeom prst="rect">
            <a:avLst/>
          </a:prstGeom>
          <a:blipFill>
            <a:blip r:embed="rId2" cstate="print"/>
            <a:stretch>
              <a:fillRect/>
            </a:stretch>
          </a:blipFill>
        </p:spPr>
        <p:txBody>
          <a:bodyPr wrap="square" lIns="0" tIns="0" rIns="0" bIns="0" rtlCol="0"/>
          <a:lstStyle/>
          <a:p>
            <a:endParaRPr sz="1612"/>
          </a:p>
        </p:txBody>
      </p:sp>
      <p:sp>
        <p:nvSpPr>
          <p:cNvPr id="17" name="object 17"/>
          <p:cNvSpPr txBox="1"/>
          <p:nvPr/>
        </p:nvSpPr>
        <p:spPr>
          <a:xfrm>
            <a:off x="9053656" y="6338653"/>
            <a:ext cx="124817" cy="129203"/>
          </a:xfrm>
          <a:prstGeom prst="rect">
            <a:avLst/>
          </a:prstGeom>
        </p:spPr>
        <p:txBody>
          <a:bodyPr vert="horz" wrap="square" lIns="0" tIns="0" rIns="0" bIns="0" rtlCol="0">
            <a:spAutoFit/>
          </a:bodyPr>
          <a:lstStyle/>
          <a:p>
            <a:pPr marL="30945">
              <a:lnSpc>
                <a:spcPts val="1007"/>
              </a:lnSpc>
            </a:pPr>
            <a:fld id="{81D60167-4931-47E6-BA6A-407CBD079E47}" type="slidenum">
              <a:rPr sz="975" spc="-49" dirty="0">
                <a:solidFill>
                  <a:srgbClr val="888888"/>
                </a:solidFill>
                <a:latin typeface="Aroania"/>
                <a:cs typeface="Aroania"/>
              </a:rPr>
              <a:pPr marL="30945">
                <a:lnSpc>
                  <a:spcPts val="1007"/>
                </a:lnSpc>
              </a:pPr>
              <a:t>4</a:t>
            </a:fld>
            <a:endParaRPr sz="975">
              <a:latin typeface="Aroania"/>
              <a:cs typeface="Aroania"/>
            </a:endParaRPr>
          </a:p>
        </p:txBody>
      </p:sp>
      <p:sp>
        <p:nvSpPr>
          <p:cNvPr id="19" name="object 3">
            <a:extLst>
              <a:ext uri="{FF2B5EF4-FFF2-40B4-BE49-F238E27FC236}">
                <a16:creationId xmlns:a16="http://schemas.microsoft.com/office/drawing/2014/main" id="{14473EAA-3893-4928-B5A3-816FC0100D74}"/>
              </a:ext>
            </a:extLst>
          </p:cNvPr>
          <p:cNvSpPr/>
          <p:nvPr/>
        </p:nvSpPr>
        <p:spPr>
          <a:xfrm>
            <a:off x="231977" y="2023081"/>
            <a:ext cx="8541187" cy="665546"/>
          </a:xfrm>
          <a:custGeom>
            <a:avLst/>
            <a:gdLst/>
            <a:ahLst/>
            <a:cxnLst/>
            <a:rect l="l" t="t" r="r" b="b"/>
            <a:pathLst>
              <a:path w="10515600" h="1217929">
                <a:moveTo>
                  <a:pt x="0" y="202946"/>
                </a:moveTo>
                <a:lnTo>
                  <a:pt x="5360" y="156394"/>
                </a:lnTo>
                <a:lnTo>
                  <a:pt x="20628" y="113670"/>
                </a:lnTo>
                <a:lnTo>
                  <a:pt x="44586" y="75989"/>
                </a:lnTo>
                <a:lnTo>
                  <a:pt x="76016" y="44567"/>
                </a:lnTo>
                <a:lnTo>
                  <a:pt x="113698" y="20617"/>
                </a:lnTo>
                <a:lnTo>
                  <a:pt x="156414" y="5356"/>
                </a:lnTo>
                <a:lnTo>
                  <a:pt x="202946" y="0"/>
                </a:lnTo>
                <a:lnTo>
                  <a:pt x="10312654" y="0"/>
                </a:lnTo>
                <a:lnTo>
                  <a:pt x="10359205" y="5356"/>
                </a:lnTo>
                <a:lnTo>
                  <a:pt x="10401929" y="20617"/>
                </a:lnTo>
                <a:lnTo>
                  <a:pt x="10439610" y="44567"/>
                </a:lnTo>
                <a:lnTo>
                  <a:pt x="10471032" y="75989"/>
                </a:lnTo>
                <a:lnTo>
                  <a:pt x="10494982" y="113670"/>
                </a:lnTo>
                <a:lnTo>
                  <a:pt x="10510243" y="156394"/>
                </a:lnTo>
                <a:lnTo>
                  <a:pt x="10515600" y="202946"/>
                </a:lnTo>
                <a:lnTo>
                  <a:pt x="10515600" y="1014717"/>
                </a:lnTo>
                <a:lnTo>
                  <a:pt x="10510243" y="1061253"/>
                </a:lnTo>
                <a:lnTo>
                  <a:pt x="10494982" y="1103973"/>
                </a:lnTo>
                <a:lnTo>
                  <a:pt x="10471032" y="1141657"/>
                </a:lnTo>
                <a:lnTo>
                  <a:pt x="10439610" y="1173088"/>
                </a:lnTo>
                <a:lnTo>
                  <a:pt x="10401929" y="1197046"/>
                </a:lnTo>
                <a:lnTo>
                  <a:pt x="10359205" y="1212315"/>
                </a:lnTo>
                <a:lnTo>
                  <a:pt x="10312654" y="1217676"/>
                </a:lnTo>
                <a:lnTo>
                  <a:pt x="202946" y="1217676"/>
                </a:lnTo>
                <a:lnTo>
                  <a:pt x="156414" y="1212315"/>
                </a:lnTo>
                <a:lnTo>
                  <a:pt x="113698" y="1197046"/>
                </a:lnTo>
                <a:lnTo>
                  <a:pt x="76016" y="1173088"/>
                </a:lnTo>
                <a:lnTo>
                  <a:pt x="44586" y="1141657"/>
                </a:lnTo>
                <a:lnTo>
                  <a:pt x="20628" y="1103973"/>
                </a:lnTo>
                <a:lnTo>
                  <a:pt x="5360" y="1061253"/>
                </a:lnTo>
                <a:lnTo>
                  <a:pt x="0" y="1014717"/>
                </a:lnTo>
                <a:lnTo>
                  <a:pt x="0" y="202946"/>
                </a:lnTo>
                <a:close/>
              </a:path>
            </a:pathLst>
          </a:custGeom>
          <a:ln w="12192">
            <a:solidFill>
              <a:srgbClr val="1F4E79"/>
            </a:solidFill>
          </a:ln>
        </p:spPr>
        <p:txBody>
          <a:bodyPr wrap="square" lIns="0" tIns="0" rIns="0" bIns="0" rtlCol="0"/>
          <a:lstStyle/>
          <a:p>
            <a:endParaRPr sz="1612"/>
          </a:p>
        </p:txBody>
      </p:sp>
      <p:sp>
        <p:nvSpPr>
          <p:cNvPr id="21" name="object 3">
            <a:extLst>
              <a:ext uri="{FF2B5EF4-FFF2-40B4-BE49-F238E27FC236}">
                <a16:creationId xmlns:a16="http://schemas.microsoft.com/office/drawing/2014/main" id="{2B835C12-4067-4A92-9212-BDA284A22E0C}"/>
              </a:ext>
            </a:extLst>
          </p:cNvPr>
          <p:cNvSpPr/>
          <p:nvPr/>
        </p:nvSpPr>
        <p:spPr>
          <a:xfrm>
            <a:off x="231977" y="2856133"/>
            <a:ext cx="8541186" cy="941106"/>
          </a:xfrm>
          <a:custGeom>
            <a:avLst/>
            <a:gdLst/>
            <a:ahLst/>
            <a:cxnLst/>
            <a:rect l="l" t="t" r="r" b="b"/>
            <a:pathLst>
              <a:path w="10515600" h="1217929">
                <a:moveTo>
                  <a:pt x="0" y="202946"/>
                </a:moveTo>
                <a:lnTo>
                  <a:pt x="5360" y="156394"/>
                </a:lnTo>
                <a:lnTo>
                  <a:pt x="20628" y="113670"/>
                </a:lnTo>
                <a:lnTo>
                  <a:pt x="44586" y="75989"/>
                </a:lnTo>
                <a:lnTo>
                  <a:pt x="76016" y="44567"/>
                </a:lnTo>
                <a:lnTo>
                  <a:pt x="113698" y="20617"/>
                </a:lnTo>
                <a:lnTo>
                  <a:pt x="156414" y="5356"/>
                </a:lnTo>
                <a:lnTo>
                  <a:pt x="202946" y="0"/>
                </a:lnTo>
                <a:lnTo>
                  <a:pt x="10312654" y="0"/>
                </a:lnTo>
                <a:lnTo>
                  <a:pt x="10359205" y="5356"/>
                </a:lnTo>
                <a:lnTo>
                  <a:pt x="10401929" y="20617"/>
                </a:lnTo>
                <a:lnTo>
                  <a:pt x="10439610" y="44567"/>
                </a:lnTo>
                <a:lnTo>
                  <a:pt x="10471032" y="75989"/>
                </a:lnTo>
                <a:lnTo>
                  <a:pt x="10494982" y="113670"/>
                </a:lnTo>
                <a:lnTo>
                  <a:pt x="10510243" y="156394"/>
                </a:lnTo>
                <a:lnTo>
                  <a:pt x="10515600" y="202946"/>
                </a:lnTo>
                <a:lnTo>
                  <a:pt x="10515600" y="1014717"/>
                </a:lnTo>
                <a:lnTo>
                  <a:pt x="10510243" y="1061253"/>
                </a:lnTo>
                <a:lnTo>
                  <a:pt x="10494982" y="1103973"/>
                </a:lnTo>
                <a:lnTo>
                  <a:pt x="10471032" y="1141657"/>
                </a:lnTo>
                <a:lnTo>
                  <a:pt x="10439610" y="1173088"/>
                </a:lnTo>
                <a:lnTo>
                  <a:pt x="10401929" y="1197046"/>
                </a:lnTo>
                <a:lnTo>
                  <a:pt x="10359205" y="1212315"/>
                </a:lnTo>
                <a:lnTo>
                  <a:pt x="10312654" y="1217676"/>
                </a:lnTo>
                <a:lnTo>
                  <a:pt x="202946" y="1217676"/>
                </a:lnTo>
                <a:lnTo>
                  <a:pt x="156414" y="1212315"/>
                </a:lnTo>
                <a:lnTo>
                  <a:pt x="113698" y="1197046"/>
                </a:lnTo>
                <a:lnTo>
                  <a:pt x="76016" y="1173088"/>
                </a:lnTo>
                <a:lnTo>
                  <a:pt x="44586" y="1141657"/>
                </a:lnTo>
                <a:lnTo>
                  <a:pt x="20628" y="1103973"/>
                </a:lnTo>
                <a:lnTo>
                  <a:pt x="5360" y="1061253"/>
                </a:lnTo>
                <a:lnTo>
                  <a:pt x="0" y="1014717"/>
                </a:lnTo>
                <a:lnTo>
                  <a:pt x="0" y="202946"/>
                </a:lnTo>
                <a:close/>
              </a:path>
            </a:pathLst>
          </a:custGeom>
          <a:ln w="12192">
            <a:solidFill>
              <a:srgbClr val="1F4E79"/>
            </a:solidFill>
          </a:ln>
        </p:spPr>
        <p:txBody>
          <a:bodyPr wrap="square" lIns="0" tIns="0" rIns="0" bIns="0" rtlCol="0"/>
          <a:lstStyle/>
          <a:p>
            <a:endParaRPr sz="1612" dirty="0"/>
          </a:p>
        </p:txBody>
      </p:sp>
      <p:sp>
        <p:nvSpPr>
          <p:cNvPr id="23" name="object 3">
            <a:extLst>
              <a:ext uri="{FF2B5EF4-FFF2-40B4-BE49-F238E27FC236}">
                <a16:creationId xmlns:a16="http://schemas.microsoft.com/office/drawing/2014/main" id="{79330C3C-F951-45AB-9837-4BA60C80E40B}"/>
              </a:ext>
            </a:extLst>
          </p:cNvPr>
          <p:cNvSpPr/>
          <p:nvPr/>
        </p:nvSpPr>
        <p:spPr>
          <a:xfrm>
            <a:off x="311640" y="3854490"/>
            <a:ext cx="8541187" cy="989251"/>
          </a:xfrm>
          <a:custGeom>
            <a:avLst/>
            <a:gdLst/>
            <a:ahLst/>
            <a:cxnLst/>
            <a:rect l="l" t="t" r="r" b="b"/>
            <a:pathLst>
              <a:path w="10515600" h="1217929">
                <a:moveTo>
                  <a:pt x="0" y="202946"/>
                </a:moveTo>
                <a:lnTo>
                  <a:pt x="5360" y="156394"/>
                </a:lnTo>
                <a:lnTo>
                  <a:pt x="20628" y="113670"/>
                </a:lnTo>
                <a:lnTo>
                  <a:pt x="44586" y="75989"/>
                </a:lnTo>
                <a:lnTo>
                  <a:pt x="76016" y="44567"/>
                </a:lnTo>
                <a:lnTo>
                  <a:pt x="113698" y="20617"/>
                </a:lnTo>
                <a:lnTo>
                  <a:pt x="156414" y="5356"/>
                </a:lnTo>
                <a:lnTo>
                  <a:pt x="202946" y="0"/>
                </a:lnTo>
                <a:lnTo>
                  <a:pt x="10312654" y="0"/>
                </a:lnTo>
                <a:lnTo>
                  <a:pt x="10359205" y="5356"/>
                </a:lnTo>
                <a:lnTo>
                  <a:pt x="10401929" y="20617"/>
                </a:lnTo>
                <a:lnTo>
                  <a:pt x="10439610" y="44567"/>
                </a:lnTo>
                <a:lnTo>
                  <a:pt x="10471032" y="75989"/>
                </a:lnTo>
                <a:lnTo>
                  <a:pt x="10494982" y="113670"/>
                </a:lnTo>
                <a:lnTo>
                  <a:pt x="10510243" y="156394"/>
                </a:lnTo>
                <a:lnTo>
                  <a:pt x="10515600" y="202946"/>
                </a:lnTo>
                <a:lnTo>
                  <a:pt x="10515600" y="1014717"/>
                </a:lnTo>
                <a:lnTo>
                  <a:pt x="10510243" y="1061253"/>
                </a:lnTo>
                <a:lnTo>
                  <a:pt x="10494982" y="1103973"/>
                </a:lnTo>
                <a:lnTo>
                  <a:pt x="10471032" y="1141657"/>
                </a:lnTo>
                <a:lnTo>
                  <a:pt x="10439610" y="1173088"/>
                </a:lnTo>
                <a:lnTo>
                  <a:pt x="10401929" y="1197046"/>
                </a:lnTo>
                <a:lnTo>
                  <a:pt x="10359205" y="1212315"/>
                </a:lnTo>
                <a:lnTo>
                  <a:pt x="10312654" y="1217676"/>
                </a:lnTo>
                <a:lnTo>
                  <a:pt x="202946" y="1217676"/>
                </a:lnTo>
                <a:lnTo>
                  <a:pt x="156414" y="1212315"/>
                </a:lnTo>
                <a:lnTo>
                  <a:pt x="113698" y="1197046"/>
                </a:lnTo>
                <a:lnTo>
                  <a:pt x="76016" y="1173088"/>
                </a:lnTo>
                <a:lnTo>
                  <a:pt x="44586" y="1141657"/>
                </a:lnTo>
                <a:lnTo>
                  <a:pt x="20628" y="1103973"/>
                </a:lnTo>
                <a:lnTo>
                  <a:pt x="5360" y="1061253"/>
                </a:lnTo>
                <a:lnTo>
                  <a:pt x="0" y="1014717"/>
                </a:lnTo>
                <a:lnTo>
                  <a:pt x="0" y="202946"/>
                </a:lnTo>
                <a:close/>
              </a:path>
            </a:pathLst>
          </a:custGeom>
          <a:ln w="12192">
            <a:solidFill>
              <a:srgbClr val="1F4E79"/>
            </a:solidFill>
          </a:ln>
        </p:spPr>
        <p:txBody>
          <a:bodyPr wrap="square" lIns="0" tIns="0" rIns="0" bIns="0" rtlCol="0"/>
          <a:lstStyle/>
          <a:p>
            <a:endParaRPr sz="1612"/>
          </a:p>
        </p:txBody>
      </p:sp>
      <p:sp>
        <p:nvSpPr>
          <p:cNvPr id="25" name="Metin kutusu 24">
            <a:extLst>
              <a:ext uri="{FF2B5EF4-FFF2-40B4-BE49-F238E27FC236}">
                <a16:creationId xmlns:a16="http://schemas.microsoft.com/office/drawing/2014/main" id="{BCCE9895-22BF-459E-95A8-48E4517BB466}"/>
              </a:ext>
            </a:extLst>
          </p:cNvPr>
          <p:cNvSpPr txBox="1"/>
          <p:nvPr/>
        </p:nvSpPr>
        <p:spPr>
          <a:xfrm>
            <a:off x="462242" y="2016225"/>
            <a:ext cx="7836539" cy="707886"/>
          </a:xfrm>
          <a:prstGeom prst="rect">
            <a:avLst/>
          </a:prstGeom>
          <a:noFill/>
        </p:spPr>
        <p:txBody>
          <a:bodyPr wrap="square">
            <a:spAutoFit/>
          </a:bodyPr>
          <a:lstStyle/>
          <a:p>
            <a:r>
              <a:rPr lang="tr-TR" sz="2000" spc="-12" dirty="0">
                <a:latin typeface="Arial" panose="020B0604020202020204" pitchFamily="34" charset="0"/>
                <a:cs typeface="Arial" panose="020B0604020202020204" pitchFamily="34" charset="0"/>
              </a:rPr>
              <a:t>B</a:t>
            </a:r>
            <a:r>
              <a:rPr lang="tr-TR" sz="2000" spc="-12" dirty="0" smtClean="0">
                <a:latin typeface="Arial" panose="020B0604020202020204" pitchFamily="34" charset="0"/>
                <a:cs typeface="Arial" panose="020B0604020202020204" pitchFamily="34" charset="0"/>
              </a:rPr>
              <a:t>irimin </a:t>
            </a:r>
            <a:r>
              <a:rPr lang="tr-TR" sz="2000" spc="-12" dirty="0">
                <a:latin typeface="Arial" panose="020B0604020202020204" pitchFamily="34" charset="0"/>
                <a:cs typeface="Arial" panose="020B0604020202020204" pitchFamily="34" charset="0"/>
              </a:rPr>
              <a:t>kendi güçlü ve gelişmeye açık yönlerini tanımasına ve iyileştirme süreçlerine katkı sağlamak</a:t>
            </a:r>
          </a:p>
        </p:txBody>
      </p:sp>
      <p:sp>
        <p:nvSpPr>
          <p:cNvPr id="29" name="Metin kutusu 28">
            <a:extLst>
              <a:ext uri="{FF2B5EF4-FFF2-40B4-BE49-F238E27FC236}">
                <a16:creationId xmlns:a16="http://schemas.microsoft.com/office/drawing/2014/main" id="{DB36314E-86B1-4F24-AF2D-D94150FA24D4}"/>
              </a:ext>
            </a:extLst>
          </p:cNvPr>
          <p:cNvSpPr txBox="1"/>
          <p:nvPr/>
        </p:nvSpPr>
        <p:spPr>
          <a:xfrm>
            <a:off x="574876" y="4018558"/>
            <a:ext cx="8198287" cy="707886"/>
          </a:xfrm>
          <a:prstGeom prst="rect">
            <a:avLst/>
          </a:prstGeom>
          <a:noFill/>
        </p:spPr>
        <p:txBody>
          <a:bodyPr wrap="square">
            <a:spAutoFit/>
          </a:bodyPr>
          <a:lstStyle/>
          <a:p>
            <a:r>
              <a:rPr lang="tr-TR" sz="2000" spc="-12" dirty="0">
                <a:latin typeface="Arial" panose="020B0604020202020204" pitchFamily="34" charset="0"/>
                <a:cs typeface="Arial" panose="020B0604020202020204" pitchFamily="34" charset="0"/>
              </a:rPr>
              <a:t>B</a:t>
            </a:r>
            <a:r>
              <a:rPr lang="tr-TR" sz="2000" spc="-12" dirty="0" smtClean="0">
                <a:latin typeface="Arial" panose="020B0604020202020204" pitchFamily="34" charset="0"/>
                <a:cs typeface="Arial" panose="020B0604020202020204" pitchFamily="34" charset="0"/>
              </a:rPr>
              <a:t>irimdeki </a:t>
            </a:r>
            <a:r>
              <a:rPr lang="tr-TR" sz="2000" spc="-12" dirty="0">
                <a:latin typeface="Arial" panose="020B0604020202020204" pitchFamily="34" charset="0"/>
                <a:cs typeface="Arial" panose="020B0604020202020204" pitchFamily="34" charset="0"/>
              </a:rPr>
              <a:t>kalite kültürünün yaygınlaşma ve içselleşme düzeyi hakkında bilgi sahibi olmaktır.</a:t>
            </a:r>
          </a:p>
        </p:txBody>
      </p:sp>
      <p:sp>
        <p:nvSpPr>
          <p:cNvPr id="31" name="Metin kutusu 30">
            <a:extLst>
              <a:ext uri="{FF2B5EF4-FFF2-40B4-BE49-F238E27FC236}">
                <a16:creationId xmlns:a16="http://schemas.microsoft.com/office/drawing/2014/main" id="{CAD37B27-AF6E-4DD7-B2FE-154B7AABA8EA}"/>
              </a:ext>
            </a:extLst>
          </p:cNvPr>
          <p:cNvSpPr txBox="1"/>
          <p:nvPr/>
        </p:nvSpPr>
        <p:spPr>
          <a:xfrm>
            <a:off x="462242" y="2832740"/>
            <a:ext cx="8239982" cy="1066959"/>
          </a:xfrm>
          <a:prstGeom prst="rect">
            <a:avLst/>
          </a:prstGeom>
          <a:noFill/>
        </p:spPr>
        <p:txBody>
          <a:bodyPr wrap="square">
            <a:spAutoFit/>
          </a:bodyPr>
          <a:lstStyle/>
          <a:p>
            <a:pPr marL="9799">
              <a:lnSpc>
                <a:spcPts val="1872"/>
              </a:lnSpc>
              <a:buSzPct val="95000"/>
              <a:tabLst>
                <a:tab pos="106244" algn="l"/>
              </a:tabLst>
            </a:pPr>
            <a:r>
              <a:rPr lang="tr-TR" sz="2000" spc="-12" dirty="0">
                <a:latin typeface="Arial" panose="020B0604020202020204" pitchFamily="34" charset="0"/>
                <a:cs typeface="Arial" panose="020B0604020202020204" pitchFamily="34" charset="0"/>
              </a:rPr>
              <a:t>B</a:t>
            </a:r>
            <a:r>
              <a:rPr lang="tr-TR" sz="2000" spc="-12" dirty="0" smtClean="0">
                <a:latin typeface="Arial" panose="020B0604020202020204" pitchFamily="34" charset="0"/>
                <a:cs typeface="Arial" panose="020B0604020202020204" pitchFamily="34" charset="0"/>
              </a:rPr>
              <a:t>irimin </a:t>
            </a:r>
            <a:r>
              <a:rPr lang="tr-TR" sz="2000" spc="-12" dirty="0">
                <a:latin typeface="Arial" panose="020B0604020202020204" pitchFamily="34" charset="0"/>
                <a:cs typeface="Arial" panose="020B0604020202020204" pitchFamily="34" charset="0"/>
              </a:rPr>
              <a:t>iç ve dış değerlendirme sürecine temel teşkil edecek şekilde</a:t>
            </a:r>
            <a:r>
              <a:rPr lang="tr-TR" sz="2000" spc="-12" dirty="0" smtClean="0">
                <a:latin typeface="Arial" panose="020B0604020202020204" pitchFamily="34" charset="0"/>
                <a:cs typeface="Arial" panose="020B0604020202020204" pitchFamily="34" charset="0"/>
              </a:rPr>
              <a:t>; </a:t>
            </a:r>
            <a:r>
              <a:rPr lang="tr-TR" sz="2000" spc="-12" dirty="0">
                <a:latin typeface="Arial" panose="020B0604020202020204" pitchFamily="34" charset="0"/>
                <a:cs typeface="Arial" panose="020B0604020202020204" pitchFamily="34" charset="0"/>
              </a:rPr>
              <a:t>eğitim-öğretim, araştırma-geliştirme, toplumsal katkı ve idari  süreçlerinde uyguladığı iç kalite güvence sistemi hakkında kanıta dayalı bilgi sahibi olmak </a:t>
            </a:r>
          </a:p>
        </p:txBody>
      </p:sp>
      <p:sp>
        <p:nvSpPr>
          <p:cNvPr id="41" name="object 7">
            <a:extLst>
              <a:ext uri="{FF2B5EF4-FFF2-40B4-BE49-F238E27FC236}">
                <a16:creationId xmlns:a16="http://schemas.microsoft.com/office/drawing/2014/main" id="{F20AE4AA-46AC-4507-90F4-2BE30EDD2B1E}"/>
              </a:ext>
            </a:extLst>
          </p:cNvPr>
          <p:cNvSpPr txBox="1"/>
          <p:nvPr/>
        </p:nvSpPr>
        <p:spPr>
          <a:xfrm>
            <a:off x="441396" y="5564850"/>
            <a:ext cx="3010464" cy="1512166"/>
          </a:xfrm>
          <a:prstGeom prst="rect">
            <a:avLst/>
          </a:prstGeom>
        </p:spPr>
        <p:txBody>
          <a:bodyPr vert="horz" wrap="square" lIns="0" tIns="30946" rIns="0" bIns="0" rtlCol="0">
            <a:spAutoFit/>
          </a:bodyPr>
          <a:lstStyle/>
          <a:p>
            <a:pPr marL="122748" marR="117590" indent="-1547" algn="ctr">
              <a:lnSpc>
                <a:spcPct val="91700"/>
              </a:lnSpc>
              <a:spcBef>
                <a:spcPts val="244"/>
              </a:spcBef>
            </a:pPr>
            <a:r>
              <a:rPr sz="1800" spc="-12" dirty="0">
                <a:cs typeface="Aroania"/>
              </a:rPr>
              <a:t>Raporun </a:t>
            </a:r>
            <a:r>
              <a:rPr sz="1800" spc="-20" dirty="0">
                <a:cs typeface="Aroania"/>
              </a:rPr>
              <a:t>hazırlık </a:t>
            </a:r>
            <a:r>
              <a:rPr sz="1800" spc="-28" dirty="0">
                <a:cs typeface="Aroania"/>
              </a:rPr>
              <a:t>süreci,  </a:t>
            </a:r>
            <a:r>
              <a:rPr lang="tr-TR" sz="1800" spc="-28" dirty="0">
                <a:cs typeface="Aroania"/>
              </a:rPr>
              <a:t>k</a:t>
            </a:r>
            <a:r>
              <a:rPr sz="1800" spc="-28" dirty="0" err="1">
                <a:cs typeface="Aroania"/>
              </a:rPr>
              <a:t>urumun</a:t>
            </a:r>
            <a:r>
              <a:rPr sz="1800" spc="-28" dirty="0">
                <a:cs typeface="Aroania"/>
              </a:rPr>
              <a:t> </a:t>
            </a:r>
            <a:r>
              <a:rPr sz="1800" spc="-41" dirty="0">
                <a:cs typeface="Aroania"/>
              </a:rPr>
              <a:t> </a:t>
            </a:r>
            <a:r>
              <a:rPr sz="1800" spc="-12" dirty="0">
                <a:cs typeface="Aroania"/>
              </a:rPr>
              <a:t>De</a:t>
            </a:r>
            <a:r>
              <a:rPr lang="tr-TR" sz="1800" spc="-12" dirty="0">
                <a:cs typeface="Aroania"/>
              </a:rPr>
              <a:t>ğ</a:t>
            </a:r>
            <a:r>
              <a:rPr sz="1800" spc="-12" dirty="0" err="1">
                <a:cs typeface="Aroania"/>
              </a:rPr>
              <a:t>erlendirme</a:t>
            </a:r>
            <a:r>
              <a:rPr sz="1800" spc="-12" dirty="0">
                <a:cs typeface="Aroania"/>
              </a:rPr>
              <a:t>  </a:t>
            </a:r>
            <a:r>
              <a:rPr sz="1800" spc="-16" dirty="0">
                <a:cs typeface="Aroania"/>
              </a:rPr>
              <a:t>Program</a:t>
            </a:r>
            <a:r>
              <a:rPr lang="tr-TR" sz="1800" spc="-16" dirty="0" err="1">
                <a:cs typeface="Aroania"/>
              </a:rPr>
              <a:t>lar</a:t>
            </a:r>
            <a:r>
              <a:rPr sz="1800" spc="-16" dirty="0" err="1">
                <a:cs typeface="Aroania"/>
              </a:rPr>
              <a:t>ından</a:t>
            </a:r>
            <a:r>
              <a:rPr sz="1800" spc="-16" dirty="0">
                <a:cs typeface="Aroania"/>
              </a:rPr>
              <a:t> </a:t>
            </a:r>
            <a:r>
              <a:rPr sz="1800" spc="4" dirty="0">
                <a:cs typeface="Aroania"/>
              </a:rPr>
              <a:t>en </a:t>
            </a:r>
            <a:r>
              <a:rPr sz="1800" spc="-24" dirty="0">
                <a:cs typeface="Aroania"/>
              </a:rPr>
              <a:t>üst</a:t>
            </a:r>
            <a:r>
              <a:rPr sz="1800" spc="-175" dirty="0">
                <a:cs typeface="Aroania"/>
              </a:rPr>
              <a:t> </a:t>
            </a:r>
            <a:r>
              <a:rPr sz="1800" spc="-20" dirty="0">
                <a:cs typeface="Aroania"/>
              </a:rPr>
              <a:t>düzeyde</a:t>
            </a:r>
            <a:endParaRPr sz="1800" dirty="0">
              <a:cs typeface="Aroania"/>
            </a:endParaRPr>
          </a:p>
          <a:p>
            <a:pPr algn="ctr">
              <a:lnSpc>
                <a:spcPts val="1702"/>
              </a:lnSpc>
            </a:pPr>
            <a:r>
              <a:rPr sz="1800" spc="-45" dirty="0">
                <a:cs typeface="Aroania"/>
              </a:rPr>
              <a:t>fayda </a:t>
            </a:r>
            <a:r>
              <a:rPr sz="1800" spc="-12" dirty="0">
                <a:cs typeface="Aroania"/>
              </a:rPr>
              <a:t>görmesini </a:t>
            </a:r>
            <a:r>
              <a:rPr sz="1800" spc="-41" dirty="0">
                <a:cs typeface="Aroania"/>
              </a:rPr>
              <a:t>sağlayan</a:t>
            </a:r>
            <a:r>
              <a:rPr sz="1800" spc="-199" dirty="0">
                <a:cs typeface="Aroania"/>
              </a:rPr>
              <a:t> </a:t>
            </a:r>
            <a:r>
              <a:rPr sz="1800" spc="8" dirty="0">
                <a:cs typeface="Aroania"/>
              </a:rPr>
              <a:t>önemli</a:t>
            </a:r>
            <a:endParaRPr sz="1800" dirty="0">
              <a:cs typeface="Aroania"/>
            </a:endParaRPr>
          </a:p>
          <a:p>
            <a:pPr algn="ctr">
              <a:lnSpc>
                <a:spcPts val="1868"/>
              </a:lnSpc>
            </a:pPr>
            <a:r>
              <a:rPr sz="1800" spc="-24" dirty="0">
                <a:cs typeface="Aroania"/>
              </a:rPr>
              <a:t>fırsatlardan</a:t>
            </a:r>
            <a:r>
              <a:rPr sz="1800" spc="-61" dirty="0">
                <a:cs typeface="Aroania"/>
              </a:rPr>
              <a:t> </a:t>
            </a:r>
            <a:r>
              <a:rPr sz="1800" spc="-32" dirty="0">
                <a:cs typeface="Aroania"/>
              </a:rPr>
              <a:t>biridir.</a:t>
            </a:r>
            <a:endParaRPr sz="1800" dirty="0">
              <a:cs typeface="Aroania"/>
            </a:endParaRPr>
          </a:p>
        </p:txBody>
      </p:sp>
      <p:sp>
        <p:nvSpPr>
          <p:cNvPr id="45" name="object 11">
            <a:extLst>
              <a:ext uri="{FF2B5EF4-FFF2-40B4-BE49-F238E27FC236}">
                <a16:creationId xmlns:a16="http://schemas.microsoft.com/office/drawing/2014/main" id="{F47B7AEF-BF18-49E1-A6E6-DF71C71F0C22}"/>
              </a:ext>
            </a:extLst>
          </p:cNvPr>
          <p:cNvSpPr txBox="1"/>
          <p:nvPr/>
        </p:nvSpPr>
        <p:spPr>
          <a:xfrm>
            <a:off x="6265067" y="5564850"/>
            <a:ext cx="3301843" cy="1560649"/>
          </a:xfrm>
          <a:prstGeom prst="rect">
            <a:avLst/>
          </a:prstGeom>
        </p:spPr>
        <p:txBody>
          <a:bodyPr vert="horz" wrap="square" lIns="0" tIns="31462" rIns="0" bIns="0" rtlCol="0">
            <a:spAutoFit/>
          </a:bodyPr>
          <a:lstStyle/>
          <a:p>
            <a:pPr marL="10315" marR="4126" indent="-1031" algn="ctr">
              <a:lnSpc>
                <a:spcPct val="91600"/>
              </a:lnSpc>
              <a:spcBef>
                <a:spcPts val="248"/>
              </a:spcBef>
            </a:pPr>
            <a:r>
              <a:rPr sz="1800" spc="-45" dirty="0">
                <a:cs typeface="Aroania"/>
              </a:rPr>
              <a:t>Bu </a:t>
            </a:r>
            <a:r>
              <a:rPr sz="1800" spc="4" dirty="0">
                <a:cs typeface="Aroania"/>
              </a:rPr>
              <a:t>nedenle </a:t>
            </a:r>
            <a:r>
              <a:rPr sz="1800" spc="-32" dirty="0">
                <a:cs typeface="Aroania"/>
              </a:rPr>
              <a:t>süreç; Paydaşlarla  </a:t>
            </a:r>
            <a:r>
              <a:rPr sz="1800" spc="-8" dirty="0">
                <a:cs typeface="Aroania"/>
              </a:rPr>
              <a:t>iletişim </a:t>
            </a:r>
            <a:r>
              <a:rPr sz="1800" spc="-37" dirty="0">
                <a:cs typeface="Aroania"/>
              </a:rPr>
              <a:t>ve </a:t>
            </a:r>
            <a:r>
              <a:rPr sz="1800" spc="-24" dirty="0">
                <a:cs typeface="Aroania"/>
              </a:rPr>
              <a:t>işbirliği,  </a:t>
            </a:r>
            <a:r>
              <a:rPr sz="1800" spc="-8" dirty="0" err="1">
                <a:cs typeface="Aroania"/>
              </a:rPr>
              <a:t>öz</a:t>
            </a:r>
            <a:r>
              <a:rPr lang="tr-TR" sz="1800" spc="-8" dirty="0">
                <a:cs typeface="Aroania"/>
              </a:rPr>
              <a:t> </a:t>
            </a:r>
            <a:r>
              <a:rPr sz="1800" spc="-8" dirty="0" err="1">
                <a:cs typeface="Aroania"/>
              </a:rPr>
              <a:t>değerlendirme</a:t>
            </a:r>
            <a:r>
              <a:rPr sz="1800" spc="-8" dirty="0">
                <a:cs typeface="Aroania"/>
              </a:rPr>
              <a:t> </a:t>
            </a:r>
            <a:r>
              <a:rPr sz="1800" spc="-16" dirty="0">
                <a:cs typeface="Aroania"/>
              </a:rPr>
              <a:t>çalışmaları</a:t>
            </a:r>
            <a:r>
              <a:rPr sz="1800" spc="-138" dirty="0">
                <a:cs typeface="Aroania"/>
              </a:rPr>
              <a:t> </a:t>
            </a:r>
            <a:r>
              <a:rPr sz="1800" spc="-37" dirty="0">
                <a:cs typeface="Aroania"/>
              </a:rPr>
              <a:t>ve  </a:t>
            </a:r>
            <a:r>
              <a:rPr sz="1800" spc="-20" dirty="0">
                <a:cs typeface="Aroania"/>
              </a:rPr>
              <a:t>kalite </a:t>
            </a:r>
            <a:r>
              <a:rPr sz="1800" spc="-24" dirty="0">
                <a:cs typeface="Aroania"/>
              </a:rPr>
              <a:t>güvencesi </a:t>
            </a:r>
            <a:r>
              <a:rPr sz="1800" spc="-4" dirty="0">
                <a:cs typeface="Aroania"/>
              </a:rPr>
              <a:t>kültürünün  </a:t>
            </a:r>
            <a:r>
              <a:rPr sz="1800" spc="-28" dirty="0">
                <a:cs typeface="Aroania"/>
              </a:rPr>
              <a:t>yaygınlaştırılması </a:t>
            </a:r>
            <a:r>
              <a:rPr sz="1800" spc="-37" dirty="0">
                <a:cs typeface="Aroania"/>
              </a:rPr>
              <a:t>ve  </a:t>
            </a:r>
            <a:r>
              <a:rPr sz="1800" spc="-12" dirty="0">
                <a:cs typeface="Aroania"/>
              </a:rPr>
              <a:t>içselleştirilmesi </a:t>
            </a:r>
            <a:r>
              <a:rPr sz="1800" spc="-20" dirty="0">
                <a:cs typeface="Aroania"/>
              </a:rPr>
              <a:t>amacıyla  </a:t>
            </a:r>
            <a:r>
              <a:rPr sz="1800" spc="-24" dirty="0">
                <a:cs typeface="Aroania"/>
              </a:rPr>
              <a:t>kullanılmalıdır.</a:t>
            </a:r>
            <a:endParaRPr sz="1800" dirty="0">
              <a:cs typeface="Aroania"/>
            </a:endParaRPr>
          </a:p>
        </p:txBody>
      </p:sp>
      <p:grpSp>
        <p:nvGrpSpPr>
          <p:cNvPr id="46" name="object 12">
            <a:extLst>
              <a:ext uri="{FF2B5EF4-FFF2-40B4-BE49-F238E27FC236}">
                <a16:creationId xmlns:a16="http://schemas.microsoft.com/office/drawing/2014/main" id="{B57BF264-A11F-4AC5-B5E6-99D763755A75}"/>
              </a:ext>
            </a:extLst>
          </p:cNvPr>
          <p:cNvGrpSpPr/>
          <p:nvPr/>
        </p:nvGrpSpPr>
        <p:grpSpPr>
          <a:xfrm>
            <a:off x="3929238" y="5332507"/>
            <a:ext cx="2335932" cy="1855748"/>
            <a:chOff x="4668011" y="2564892"/>
            <a:chExt cx="2875915" cy="2284730"/>
          </a:xfrm>
        </p:grpSpPr>
        <p:sp>
          <p:nvSpPr>
            <p:cNvPr id="47" name="object 13">
              <a:extLst>
                <a:ext uri="{FF2B5EF4-FFF2-40B4-BE49-F238E27FC236}">
                  <a16:creationId xmlns:a16="http://schemas.microsoft.com/office/drawing/2014/main" id="{D40B9A4C-6997-42E7-B7D9-38BE9E6DDBC1}"/>
                </a:ext>
              </a:extLst>
            </p:cNvPr>
            <p:cNvSpPr/>
            <p:nvPr/>
          </p:nvSpPr>
          <p:spPr>
            <a:xfrm>
              <a:off x="4668011" y="2564892"/>
              <a:ext cx="2875788" cy="2284475"/>
            </a:xfrm>
            <a:prstGeom prst="rect">
              <a:avLst/>
            </a:prstGeom>
            <a:blipFill>
              <a:blip r:embed="rId3" cstate="print"/>
              <a:stretch>
                <a:fillRect/>
              </a:stretch>
            </a:blipFill>
          </p:spPr>
          <p:txBody>
            <a:bodyPr wrap="square" lIns="0" tIns="0" rIns="0" bIns="0" rtlCol="0"/>
            <a:lstStyle/>
            <a:p>
              <a:endParaRPr sz="1612"/>
            </a:p>
          </p:txBody>
        </p:sp>
        <p:sp>
          <p:nvSpPr>
            <p:cNvPr id="48" name="object 14">
              <a:extLst>
                <a:ext uri="{FF2B5EF4-FFF2-40B4-BE49-F238E27FC236}">
                  <a16:creationId xmlns:a16="http://schemas.microsoft.com/office/drawing/2014/main" id="{32F6FB15-607D-4203-B0A6-A8B9A384DBE5}"/>
                </a:ext>
              </a:extLst>
            </p:cNvPr>
            <p:cNvSpPr/>
            <p:nvPr/>
          </p:nvSpPr>
          <p:spPr>
            <a:xfrm>
              <a:off x="4863083" y="2759964"/>
              <a:ext cx="2305812" cy="1714500"/>
            </a:xfrm>
            <a:prstGeom prst="rect">
              <a:avLst/>
            </a:prstGeom>
            <a:blipFill>
              <a:blip r:embed="rId4" cstate="print"/>
              <a:stretch>
                <a:fillRect/>
              </a:stretch>
            </a:blipFill>
          </p:spPr>
          <p:txBody>
            <a:bodyPr wrap="square" lIns="0" tIns="0" rIns="0" bIns="0" rtlCol="0"/>
            <a:lstStyle/>
            <a:p>
              <a:endParaRPr sz="1612"/>
            </a:p>
          </p:txBody>
        </p:sp>
      </p:grpSp>
      <p:sp>
        <p:nvSpPr>
          <p:cNvPr id="53" name="Metin kutusu 52">
            <a:extLst>
              <a:ext uri="{FF2B5EF4-FFF2-40B4-BE49-F238E27FC236}">
                <a16:creationId xmlns:a16="http://schemas.microsoft.com/office/drawing/2014/main" id="{99A59CD7-B022-44F1-8036-C6B28765066E}"/>
              </a:ext>
            </a:extLst>
          </p:cNvPr>
          <p:cNvSpPr txBox="1"/>
          <p:nvPr/>
        </p:nvSpPr>
        <p:spPr>
          <a:xfrm>
            <a:off x="7611905" y="7213786"/>
            <a:ext cx="2129237" cy="397801"/>
          </a:xfrm>
          <a:prstGeom prst="rect">
            <a:avLst/>
          </a:prstGeom>
          <a:noFill/>
        </p:spPr>
        <p:txBody>
          <a:bodyPr wrap="none" rtlCol="0">
            <a:spAutoFit/>
          </a:bodyPr>
          <a:lstStyle/>
          <a:p>
            <a:r>
              <a:rPr lang="tr-TR" dirty="0">
                <a:hlinkClick r:id="rId5"/>
              </a:rPr>
              <a:t>www.yokak.gov.tr</a:t>
            </a:r>
            <a:r>
              <a:rPr lang="tr-TR" dirty="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0817" y="1752206"/>
            <a:ext cx="8541187" cy="1228954"/>
          </a:xfrm>
        </p:spPr>
        <p:txBody>
          <a:bodyPr>
            <a:noAutofit/>
          </a:bodyPr>
          <a:lstStyle/>
          <a:p>
            <a:pPr lvl="1" algn="l" defTabSz="990295" rtl="0">
              <a:lnSpc>
                <a:spcPct val="90000"/>
              </a:lnSpc>
              <a:spcBef>
                <a:spcPts val="1083"/>
              </a:spcBef>
            </a:pPr>
            <a:r>
              <a:rPr lang="tr-TR" sz="3200" b="1" kern="1200" dirty="0">
                <a:solidFill>
                  <a:schemeClr val="accent1">
                    <a:lumMod val="50000"/>
                  </a:schemeClr>
                </a:solidFill>
                <a:latin typeface="Calibri" panose="020F0502020204030204" pitchFamily="34" charset="0"/>
                <a:ea typeface="+mn-ea"/>
                <a:cs typeface="+mn-cs"/>
              </a:rPr>
              <a:t>Birimlerden ne bekliyoruz?</a:t>
            </a:r>
          </a:p>
        </p:txBody>
      </p:sp>
      <p:sp>
        <p:nvSpPr>
          <p:cNvPr id="3" name="İçerik Yer Tutucusu 2"/>
          <p:cNvSpPr>
            <a:spLocks noGrp="1"/>
          </p:cNvSpPr>
          <p:nvPr>
            <p:ph idx="1"/>
          </p:nvPr>
        </p:nvSpPr>
        <p:spPr>
          <a:xfrm>
            <a:off x="680818" y="3181251"/>
            <a:ext cx="8541187" cy="4020910"/>
          </a:xfrm>
        </p:spPr>
        <p:txBody>
          <a:bodyPr>
            <a:normAutofit lnSpcReduction="10000"/>
          </a:bodyPr>
          <a:lstStyle/>
          <a:p>
            <a:pPr>
              <a:lnSpc>
                <a:spcPct val="100000"/>
              </a:lnSpc>
              <a:buFont typeface="Wingdings" panose="05000000000000000000" pitchFamily="2" charset="2"/>
              <a:buChar char="Ø"/>
            </a:pPr>
            <a:r>
              <a:rPr lang="tr-TR" sz="2800" b="1" dirty="0">
                <a:solidFill>
                  <a:schemeClr val="accent1">
                    <a:lumMod val="50000"/>
                  </a:schemeClr>
                </a:solidFill>
                <a:latin typeface="Calibri" panose="020F0502020204030204" pitchFamily="34" charset="0"/>
              </a:rPr>
              <a:t>Akademik Birimler ile Uygulama ve Araştırma Merkezleri</a:t>
            </a:r>
          </a:p>
          <a:p>
            <a:pPr lvl="1">
              <a:lnSpc>
                <a:spcPct val="100000"/>
              </a:lnSpc>
              <a:buFont typeface="Wingdings" panose="05000000000000000000" pitchFamily="2" charset="2"/>
              <a:buChar char="Ø"/>
            </a:pPr>
            <a:r>
              <a:rPr lang="tr-TR" sz="2800" dirty="0">
                <a:solidFill>
                  <a:schemeClr val="accent1">
                    <a:lumMod val="50000"/>
                  </a:schemeClr>
                </a:solidFill>
                <a:latin typeface="Calibri" panose="020F0502020204030204" pitchFamily="34" charset="0"/>
              </a:rPr>
              <a:t>Birim İç Değerlendirme Raporu hazırlamalı</a:t>
            </a:r>
          </a:p>
          <a:p>
            <a:pPr>
              <a:lnSpc>
                <a:spcPct val="100000"/>
              </a:lnSpc>
              <a:buFont typeface="Wingdings" panose="05000000000000000000" pitchFamily="2" charset="2"/>
              <a:buChar char="Ø"/>
            </a:pPr>
            <a:r>
              <a:rPr lang="tr-TR" sz="2800" b="1" dirty="0">
                <a:solidFill>
                  <a:schemeClr val="accent1">
                    <a:lumMod val="50000"/>
                  </a:schemeClr>
                </a:solidFill>
                <a:latin typeface="Calibri" panose="020F0502020204030204" pitchFamily="34" charset="0"/>
              </a:rPr>
              <a:t>İdari Birimler, Kurullar, Komisyonlar, Koordinatörlükler</a:t>
            </a:r>
          </a:p>
          <a:p>
            <a:pPr lvl="1">
              <a:lnSpc>
                <a:spcPct val="100000"/>
              </a:lnSpc>
              <a:buFont typeface="Wingdings" panose="05000000000000000000" pitchFamily="2" charset="2"/>
              <a:buChar char="Ø"/>
            </a:pPr>
            <a:r>
              <a:rPr lang="tr-TR" sz="2800" dirty="0">
                <a:solidFill>
                  <a:srgbClr val="002060"/>
                </a:solidFill>
              </a:rPr>
              <a:t>Üniversitemiz İç Değerlendirme Raporunda kullanılmak üzere birimlerimizde yürütülmekte olan ilgili iş süreçlerinin eksiksiz aktarılması için, </a:t>
            </a:r>
            <a:r>
              <a:rPr lang="tr-TR" sz="2800" dirty="0">
                <a:solidFill>
                  <a:schemeClr val="accent1">
                    <a:lumMod val="50000"/>
                  </a:schemeClr>
                </a:solidFill>
                <a:latin typeface="Calibri" panose="020F0502020204030204" pitchFamily="34" charset="0"/>
              </a:rPr>
              <a:t>faaliyet alanlarına göre Kurum raporunun hazırlanmasına destek olmalı</a:t>
            </a:r>
            <a:endParaRPr lang="tr-TR" sz="2800" dirty="0">
              <a:solidFill>
                <a:srgbClr val="002060"/>
              </a:solidFill>
              <a:latin typeface="Calibri" panose="020F0502020204030204" pitchFamily="34" charset="0"/>
            </a:endParaRPr>
          </a:p>
        </p:txBody>
      </p:sp>
    </p:spTree>
    <p:extLst>
      <p:ext uri="{BB962C8B-B14F-4D97-AF65-F5344CB8AC3E}">
        <p14:creationId xmlns:p14="http://schemas.microsoft.com/office/powerpoint/2010/main" val="2173282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54603" y="2591383"/>
            <a:ext cx="8655172" cy="1027906"/>
            <a:chOff x="743712" y="1673310"/>
            <a:chExt cx="10655935" cy="1320165"/>
          </a:xfrm>
        </p:grpSpPr>
        <p:sp>
          <p:nvSpPr>
            <p:cNvPr id="3" name="object 3"/>
            <p:cNvSpPr/>
            <p:nvPr/>
          </p:nvSpPr>
          <p:spPr>
            <a:xfrm>
              <a:off x="787904" y="1673310"/>
              <a:ext cx="10611619" cy="1319825"/>
            </a:xfrm>
            <a:prstGeom prst="rect">
              <a:avLst/>
            </a:prstGeom>
            <a:blipFill>
              <a:blip r:embed="rId2" cstate="print"/>
              <a:stretch>
                <a:fillRect/>
              </a:stretch>
            </a:blipFill>
          </p:spPr>
          <p:txBody>
            <a:bodyPr wrap="square" lIns="0" tIns="0" rIns="0" bIns="0" rtlCol="0"/>
            <a:lstStyle/>
            <a:p>
              <a:endParaRPr sz="1612"/>
            </a:p>
          </p:txBody>
        </p:sp>
        <p:sp>
          <p:nvSpPr>
            <p:cNvPr id="4" name="object 4"/>
            <p:cNvSpPr/>
            <p:nvPr/>
          </p:nvSpPr>
          <p:spPr>
            <a:xfrm>
              <a:off x="743712" y="1807464"/>
              <a:ext cx="8941308" cy="1100327"/>
            </a:xfrm>
            <a:prstGeom prst="rect">
              <a:avLst/>
            </a:prstGeom>
            <a:blipFill>
              <a:blip r:embed="rId3" cstate="print"/>
              <a:stretch>
                <a:fillRect/>
              </a:stretch>
            </a:blipFill>
          </p:spPr>
          <p:txBody>
            <a:bodyPr wrap="square" lIns="0" tIns="0" rIns="0" bIns="0" rtlCol="0"/>
            <a:lstStyle/>
            <a:p>
              <a:endParaRPr sz="1612"/>
            </a:p>
          </p:txBody>
        </p:sp>
        <p:sp>
          <p:nvSpPr>
            <p:cNvPr id="5" name="object 5"/>
            <p:cNvSpPr/>
            <p:nvPr/>
          </p:nvSpPr>
          <p:spPr>
            <a:xfrm>
              <a:off x="838200" y="1703832"/>
              <a:ext cx="10515600" cy="1216152"/>
            </a:xfrm>
            <a:prstGeom prst="rect">
              <a:avLst/>
            </a:prstGeom>
            <a:blipFill>
              <a:blip r:embed="rId4" cstate="print"/>
              <a:stretch>
                <a:fillRect/>
              </a:stretch>
            </a:blipFill>
          </p:spPr>
          <p:txBody>
            <a:bodyPr wrap="square" lIns="0" tIns="0" rIns="0" bIns="0" rtlCol="0"/>
            <a:lstStyle/>
            <a:p>
              <a:endParaRPr sz="1612"/>
            </a:p>
          </p:txBody>
        </p:sp>
      </p:grpSp>
      <p:sp>
        <p:nvSpPr>
          <p:cNvPr id="6" name="object 6"/>
          <p:cNvSpPr txBox="1">
            <a:spLocks noGrp="1"/>
          </p:cNvSpPr>
          <p:nvPr>
            <p:ph type="title"/>
          </p:nvPr>
        </p:nvSpPr>
        <p:spPr>
          <a:xfrm>
            <a:off x="793050" y="2648841"/>
            <a:ext cx="8315380" cy="574673"/>
          </a:xfrm>
          <a:prstGeom prst="rect">
            <a:avLst/>
          </a:prstGeom>
        </p:spPr>
        <p:txBody>
          <a:bodyPr vert="horz" wrap="square" lIns="0" tIns="10315" rIns="0" bIns="0" rtlCol="0" anchor="ctr">
            <a:spAutoFit/>
          </a:bodyPr>
          <a:lstStyle/>
          <a:p>
            <a:pPr marL="10315">
              <a:lnSpc>
                <a:spcPts val="2242"/>
              </a:lnSpc>
              <a:spcBef>
                <a:spcPts val="81"/>
              </a:spcBef>
            </a:pPr>
            <a:r>
              <a:rPr lang="tr-TR" sz="2400" b="1" spc="-8" dirty="0" err="1">
                <a:latin typeface="Carlito"/>
                <a:cs typeface="Carlito"/>
              </a:rPr>
              <a:t>B</a:t>
            </a:r>
            <a:r>
              <a:rPr sz="2400" b="1" spc="-8" dirty="0" err="1" smtClean="0">
                <a:latin typeface="Carlito"/>
                <a:cs typeface="Carlito"/>
              </a:rPr>
              <a:t>İDR’nin</a:t>
            </a:r>
            <a:r>
              <a:rPr sz="2400" b="1" spc="-8" dirty="0" smtClean="0">
                <a:latin typeface="Carlito"/>
                <a:cs typeface="Carlito"/>
              </a:rPr>
              <a:t> </a:t>
            </a:r>
            <a:r>
              <a:rPr sz="2400" b="1" spc="-154" dirty="0">
                <a:latin typeface="Carlito"/>
                <a:cs typeface="Carlito"/>
              </a:rPr>
              <a:t>aşağıdaki </a:t>
            </a:r>
            <a:r>
              <a:rPr sz="2400" b="1" spc="-4" dirty="0">
                <a:latin typeface="Carlito"/>
                <a:cs typeface="Carlito"/>
              </a:rPr>
              <a:t>soruların </a:t>
            </a:r>
            <a:r>
              <a:rPr sz="2400" b="1" spc="-8" dirty="0">
                <a:latin typeface="Carlito"/>
                <a:cs typeface="Carlito"/>
              </a:rPr>
              <a:t>cevabını </a:t>
            </a:r>
            <a:r>
              <a:rPr sz="2400" b="1" spc="-4" dirty="0">
                <a:latin typeface="Carlito"/>
                <a:cs typeface="Carlito"/>
              </a:rPr>
              <a:t>içerecek </a:t>
            </a:r>
            <a:r>
              <a:rPr sz="2400" b="1" spc="-195" dirty="0" err="1">
                <a:latin typeface="Carlito"/>
                <a:cs typeface="Carlito"/>
              </a:rPr>
              <a:t>şekilde</a:t>
            </a:r>
            <a:r>
              <a:rPr sz="2400" b="1" spc="-53" dirty="0">
                <a:latin typeface="Carlito"/>
                <a:cs typeface="Carlito"/>
              </a:rPr>
              <a:t> </a:t>
            </a:r>
            <a:r>
              <a:rPr sz="2400" b="1" spc="-65" dirty="0" err="1">
                <a:latin typeface="Carlito"/>
                <a:cs typeface="Carlito"/>
              </a:rPr>
              <a:t>hazırlanması</a:t>
            </a:r>
            <a:r>
              <a:rPr lang="tr-TR" sz="2400" dirty="0">
                <a:latin typeface="Carlito"/>
                <a:cs typeface="Carlito"/>
              </a:rPr>
              <a:t> </a:t>
            </a:r>
            <a:r>
              <a:rPr sz="2400" b="1" spc="-4" dirty="0" err="1">
                <a:latin typeface="Carlito"/>
                <a:cs typeface="Carlito"/>
              </a:rPr>
              <a:t>beklenmektedir</a:t>
            </a:r>
            <a:r>
              <a:rPr sz="2400" b="1" spc="-4" dirty="0">
                <a:latin typeface="Carlito"/>
                <a:cs typeface="Carlito"/>
              </a:rPr>
              <a:t>:</a:t>
            </a:r>
            <a:endParaRPr sz="2400" dirty="0">
              <a:latin typeface="Carlito"/>
              <a:cs typeface="Carlito"/>
            </a:endParaRPr>
          </a:p>
        </p:txBody>
      </p:sp>
      <p:sp>
        <p:nvSpPr>
          <p:cNvPr id="8" name="object 8"/>
          <p:cNvSpPr txBox="1">
            <a:spLocks noGrp="1"/>
          </p:cNvSpPr>
          <p:nvPr>
            <p:ph type="sldNum" sz="quarter" idx="7"/>
          </p:nvPr>
        </p:nvSpPr>
        <p:spPr>
          <a:xfrm>
            <a:off x="11068811" y="6464985"/>
            <a:ext cx="231775" cy="178434"/>
          </a:xfrm>
          <a:prstGeom prst="rect">
            <a:avLst/>
          </a:prstGeom>
        </p:spPr>
        <p:txBody>
          <a:bodyPr vert="horz" wrap="square" lIns="0" tIns="0" rIns="0" bIns="0" rtlCol="0">
            <a:spAutoFit/>
          </a:bodyPr>
          <a:lstStyle>
            <a:defPPr>
              <a:defRPr lang="tr-TR"/>
            </a:defPPr>
            <a:lvl1pPr marL="0" algn="l" defTabSz="914400" rtl="0" eaLnBrk="1" latinLnBrk="0" hangingPunct="1">
              <a:defRPr sz="1200" b="0" i="0" kern="1200">
                <a:solidFill>
                  <a:srgbClr val="888888"/>
                </a:solidFill>
                <a:latin typeface="Aroania"/>
                <a:ea typeface="+mn-ea"/>
                <a:cs typeface="Aroani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tr-TR" spc="-60" smtClean="0"/>
              <a:pPr marL="38100">
                <a:lnSpc>
                  <a:spcPts val="1240"/>
                </a:lnSpc>
              </a:pPr>
              <a:t>6</a:t>
            </a:fld>
            <a:endParaRPr spc="-49" dirty="0"/>
          </a:p>
        </p:txBody>
      </p:sp>
      <p:sp>
        <p:nvSpPr>
          <p:cNvPr id="7" name="object 7"/>
          <p:cNvSpPr txBox="1"/>
          <p:nvPr/>
        </p:nvSpPr>
        <p:spPr>
          <a:xfrm>
            <a:off x="868506" y="3872706"/>
            <a:ext cx="8241167" cy="3015275"/>
          </a:xfrm>
          <a:prstGeom prst="rect">
            <a:avLst/>
          </a:prstGeom>
        </p:spPr>
        <p:txBody>
          <a:bodyPr vert="horz" wrap="square" lIns="0" tIns="39714" rIns="0" bIns="0" rtlCol="0">
            <a:spAutoFit/>
          </a:bodyPr>
          <a:lstStyle/>
          <a:p>
            <a:pPr marL="195468" indent="-185669">
              <a:spcBef>
                <a:spcPts val="312"/>
              </a:spcBef>
              <a:buFont typeface="Arial"/>
              <a:buChar char="•"/>
              <a:tabLst>
                <a:tab pos="195984" algn="l"/>
              </a:tabLst>
            </a:pPr>
            <a:r>
              <a:rPr sz="2000" b="1" spc="-4" dirty="0" err="1" smtClean="0">
                <a:latin typeface="Carlito"/>
                <a:cs typeface="Carlito"/>
              </a:rPr>
              <a:t>Kurum</a:t>
            </a:r>
            <a:r>
              <a:rPr sz="2000" b="1" spc="-4" dirty="0" smtClean="0">
                <a:latin typeface="Carlito"/>
                <a:cs typeface="Carlito"/>
              </a:rPr>
              <a:t> </a:t>
            </a:r>
            <a:r>
              <a:rPr sz="2000" b="1" dirty="0">
                <a:latin typeface="Carlito"/>
                <a:cs typeface="Carlito"/>
              </a:rPr>
              <a:t>ne </a:t>
            </a:r>
            <a:r>
              <a:rPr sz="2000" b="1" spc="-16" dirty="0">
                <a:latin typeface="Carlito"/>
                <a:cs typeface="Carlito"/>
              </a:rPr>
              <a:t>yapmaya </a:t>
            </a:r>
            <a:r>
              <a:rPr sz="2000" b="1" spc="-122" dirty="0">
                <a:latin typeface="Carlito"/>
                <a:cs typeface="Carlito"/>
              </a:rPr>
              <a:t>çalışıyor? </a:t>
            </a:r>
            <a:r>
              <a:rPr sz="2000" i="1" spc="12" dirty="0">
                <a:cs typeface="Lato Thin"/>
              </a:rPr>
              <a:t>(</a:t>
            </a:r>
            <a:r>
              <a:rPr sz="2000" i="1" spc="12" dirty="0">
                <a:solidFill>
                  <a:srgbClr val="1F4E79"/>
                </a:solidFill>
                <a:cs typeface="Lato Thin"/>
              </a:rPr>
              <a:t>Kurumun </a:t>
            </a:r>
            <a:r>
              <a:rPr sz="2000" i="1" spc="4" dirty="0">
                <a:solidFill>
                  <a:srgbClr val="1F4E79"/>
                </a:solidFill>
                <a:cs typeface="Lato Thin"/>
              </a:rPr>
              <a:t>misyonu ve</a:t>
            </a:r>
            <a:r>
              <a:rPr sz="2000" i="1" spc="-102" dirty="0">
                <a:solidFill>
                  <a:srgbClr val="1F4E79"/>
                </a:solidFill>
                <a:cs typeface="Lato Thin"/>
              </a:rPr>
              <a:t> </a:t>
            </a:r>
            <a:r>
              <a:rPr sz="2000" i="1" spc="28" dirty="0" err="1">
                <a:solidFill>
                  <a:srgbClr val="1F4E79"/>
                </a:solidFill>
                <a:cs typeface="Lato Thin"/>
              </a:rPr>
              <a:t>hedefleri</a:t>
            </a:r>
            <a:r>
              <a:rPr sz="2000" i="1" spc="28" dirty="0">
                <a:cs typeface="Lato Thin"/>
              </a:rPr>
              <a:t>)</a:t>
            </a:r>
            <a:endParaRPr lang="tr-TR" sz="2000" i="1" spc="28" dirty="0">
              <a:cs typeface="Lato Thin"/>
            </a:endParaRPr>
          </a:p>
          <a:p>
            <a:pPr marL="9799">
              <a:spcBef>
                <a:spcPts val="312"/>
              </a:spcBef>
              <a:tabLst>
                <a:tab pos="195984" algn="l"/>
              </a:tabLst>
            </a:pPr>
            <a:endParaRPr sz="2000" dirty="0">
              <a:latin typeface="Lato Thin"/>
              <a:cs typeface="Lato Thin"/>
            </a:endParaRPr>
          </a:p>
          <a:p>
            <a:pPr marL="195468" indent="-185669">
              <a:lnSpc>
                <a:spcPts val="1868"/>
              </a:lnSpc>
              <a:spcBef>
                <a:spcPts val="231"/>
              </a:spcBef>
              <a:buFont typeface="Arial"/>
              <a:buChar char="•"/>
              <a:tabLst>
                <a:tab pos="195984" algn="l"/>
              </a:tabLst>
            </a:pPr>
            <a:r>
              <a:rPr sz="2000" b="1" spc="-4" dirty="0" err="1" smtClean="0">
                <a:latin typeface="Carlito"/>
                <a:cs typeface="Carlito"/>
              </a:rPr>
              <a:t>Kurum</a:t>
            </a:r>
            <a:r>
              <a:rPr sz="2000" b="1" spc="-4" dirty="0" smtClean="0">
                <a:latin typeface="Carlito"/>
                <a:cs typeface="Carlito"/>
              </a:rPr>
              <a:t> </a:t>
            </a:r>
            <a:r>
              <a:rPr sz="2000" b="1" spc="-12" dirty="0">
                <a:latin typeface="Carlito"/>
                <a:cs typeface="Carlito"/>
              </a:rPr>
              <a:t>misyon </a:t>
            </a:r>
            <a:r>
              <a:rPr sz="2000" b="1" spc="-8" dirty="0">
                <a:latin typeface="Carlito"/>
                <a:cs typeface="Carlito"/>
              </a:rPr>
              <a:t>ve </a:t>
            </a:r>
            <a:r>
              <a:rPr sz="2000" b="1" spc="-4" dirty="0">
                <a:latin typeface="Carlito"/>
                <a:cs typeface="Carlito"/>
              </a:rPr>
              <a:t>hedeflerine </a:t>
            </a:r>
            <a:r>
              <a:rPr sz="2000" b="1" dirty="0">
                <a:latin typeface="Carlito"/>
                <a:cs typeface="Carlito"/>
              </a:rPr>
              <a:t>nasıl </a:t>
            </a:r>
            <a:r>
              <a:rPr sz="2000" b="1" spc="-150" dirty="0">
                <a:latin typeface="Carlito"/>
                <a:cs typeface="Carlito"/>
              </a:rPr>
              <a:t>ulaşmaya </a:t>
            </a:r>
            <a:r>
              <a:rPr sz="2000" b="1" spc="-118" dirty="0">
                <a:latin typeface="Carlito"/>
                <a:cs typeface="Carlito"/>
              </a:rPr>
              <a:t>çalışıyor? </a:t>
            </a:r>
            <a:r>
              <a:rPr sz="2000" i="1" spc="8" dirty="0">
                <a:solidFill>
                  <a:srgbClr val="1F4E79"/>
                </a:solidFill>
                <a:cs typeface="Lato Thin"/>
              </a:rPr>
              <a:t>(Kurumun</a:t>
            </a:r>
            <a:r>
              <a:rPr sz="2000" i="1" spc="-256" dirty="0">
                <a:solidFill>
                  <a:srgbClr val="1F4E79"/>
                </a:solidFill>
                <a:cs typeface="Lato Thin"/>
              </a:rPr>
              <a:t> </a:t>
            </a:r>
            <a:r>
              <a:rPr sz="2000" i="1" spc="8" dirty="0" err="1">
                <a:solidFill>
                  <a:srgbClr val="1F4E79"/>
                </a:solidFill>
                <a:cs typeface="Lato Thin"/>
              </a:rPr>
              <a:t>yönetişim</a:t>
            </a:r>
            <a:r>
              <a:rPr sz="2000" i="1" spc="8" dirty="0">
                <a:solidFill>
                  <a:srgbClr val="1F4E79"/>
                </a:solidFill>
                <a:cs typeface="Lato Thin"/>
              </a:rPr>
              <a:t>/</a:t>
            </a:r>
            <a:r>
              <a:rPr sz="2000" i="1" spc="8" dirty="0" err="1">
                <a:solidFill>
                  <a:srgbClr val="1F4E79"/>
                </a:solidFill>
                <a:cs typeface="Lato Thin"/>
              </a:rPr>
              <a:t>organizasyonel</a:t>
            </a:r>
            <a:r>
              <a:rPr lang="tr-TR" sz="2000" dirty="0">
                <a:cs typeface="Lato Thin"/>
              </a:rPr>
              <a:t> </a:t>
            </a:r>
            <a:r>
              <a:rPr sz="2000" i="1" spc="12" dirty="0" err="1">
                <a:solidFill>
                  <a:srgbClr val="1F4E79"/>
                </a:solidFill>
                <a:cs typeface="Lato Thin"/>
              </a:rPr>
              <a:t>süreçleri</a:t>
            </a:r>
            <a:r>
              <a:rPr sz="2000" i="1" spc="12" dirty="0">
                <a:solidFill>
                  <a:srgbClr val="1F4E79"/>
                </a:solidFill>
                <a:cs typeface="Lato Thin"/>
              </a:rPr>
              <a:t> </a:t>
            </a:r>
            <a:r>
              <a:rPr sz="2000" i="1" spc="4" dirty="0">
                <a:solidFill>
                  <a:srgbClr val="1F4E79"/>
                </a:solidFill>
                <a:cs typeface="Lato Thin"/>
              </a:rPr>
              <a:t>ve</a:t>
            </a:r>
            <a:r>
              <a:rPr sz="2000" i="1" spc="-142" dirty="0">
                <a:solidFill>
                  <a:srgbClr val="1F4E79"/>
                </a:solidFill>
                <a:cs typeface="Lato Thin"/>
              </a:rPr>
              <a:t> </a:t>
            </a:r>
            <a:r>
              <a:rPr sz="2000" i="1" spc="28" dirty="0" err="1">
                <a:solidFill>
                  <a:srgbClr val="1F4E79"/>
                </a:solidFill>
                <a:cs typeface="Lato Thin"/>
              </a:rPr>
              <a:t>faaliyetler</a:t>
            </a:r>
            <a:r>
              <a:rPr sz="2000" i="1" spc="28" dirty="0" err="1">
                <a:cs typeface="Lato Thin"/>
              </a:rPr>
              <a:t>i</a:t>
            </a:r>
            <a:r>
              <a:rPr sz="2000" i="1" spc="28" dirty="0">
                <a:cs typeface="Lato Thin"/>
              </a:rPr>
              <a:t>)</a:t>
            </a:r>
            <a:endParaRPr lang="tr-TR" sz="2000" i="1" spc="28" dirty="0">
              <a:cs typeface="Lato Thin"/>
            </a:endParaRPr>
          </a:p>
          <a:p>
            <a:pPr marL="9799">
              <a:lnSpc>
                <a:spcPts val="1868"/>
              </a:lnSpc>
              <a:spcBef>
                <a:spcPts val="231"/>
              </a:spcBef>
              <a:tabLst>
                <a:tab pos="195984" algn="l"/>
              </a:tabLst>
            </a:pPr>
            <a:endParaRPr sz="2000" dirty="0">
              <a:latin typeface="Lato Thin"/>
              <a:cs typeface="Lato Thin"/>
            </a:endParaRPr>
          </a:p>
          <a:p>
            <a:pPr marL="195468" marR="520904" indent="-185669">
              <a:lnSpc>
                <a:spcPts val="1787"/>
              </a:lnSpc>
              <a:spcBef>
                <a:spcPts val="430"/>
              </a:spcBef>
              <a:buFont typeface="Arial"/>
              <a:buChar char="•"/>
              <a:tabLst>
                <a:tab pos="195984" algn="l"/>
              </a:tabLst>
            </a:pPr>
            <a:r>
              <a:rPr sz="2000" b="1" spc="-4" dirty="0">
                <a:latin typeface="Carlito"/>
                <a:cs typeface="Carlito"/>
              </a:rPr>
              <a:t>Kurum </a:t>
            </a:r>
            <a:r>
              <a:rPr sz="2000" b="1" spc="-12" dirty="0">
                <a:latin typeface="Carlito"/>
                <a:cs typeface="Carlito"/>
              </a:rPr>
              <a:t>misyon ve </a:t>
            </a:r>
            <a:r>
              <a:rPr sz="2000" b="1" spc="-4" dirty="0">
                <a:latin typeface="Carlito"/>
                <a:cs typeface="Carlito"/>
              </a:rPr>
              <a:t>hedeflerine </a:t>
            </a:r>
            <a:r>
              <a:rPr sz="2000" b="1" spc="-118" dirty="0">
                <a:latin typeface="Carlito"/>
                <a:cs typeface="Carlito"/>
              </a:rPr>
              <a:t>ulaştığına </a:t>
            </a:r>
            <a:r>
              <a:rPr sz="2000" b="1" dirty="0">
                <a:latin typeface="Carlito"/>
                <a:cs typeface="Carlito"/>
              </a:rPr>
              <a:t>nasıl </a:t>
            </a:r>
            <a:r>
              <a:rPr sz="2000" b="1" spc="-4" dirty="0">
                <a:latin typeface="Carlito"/>
                <a:cs typeface="Carlito"/>
              </a:rPr>
              <a:t>emin oluyor? </a:t>
            </a:r>
            <a:r>
              <a:rPr sz="2000" i="1" spc="12" dirty="0">
                <a:cs typeface="Lato Thin"/>
              </a:rPr>
              <a:t>(</a:t>
            </a:r>
            <a:r>
              <a:rPr sz="2000" i="1" spc="12" dirty="0">
                <a:solidFill>
                  <a:srgbClr val="1F4E79"/>
                </a:solidFill>
                <a:cs typeface="Lato Thin"/>
              </a:rPr>
              <a:t>Kalite güvencesi </a:t>
            </a:r>
            <a:r>
              <a:rPr sz="2000" i="1" spc="16" dirty="0">
                <a:solidFill>
                  <a:srgbClr val="1F4E79"/>
                </a:solidFill>
                <a:cs typeface="Lato Thin"/>
              </a:rPr>
              <a:t>süreçleri,  </a:t>
            </a:r>
            <a:r>
              <a:rPr sz="2000" i="1" spc="-45" dirty="0">
                <a:solidFill>
                  <a:srgbClr val="1F4E79"/>
                </a:solidFill>
                <a:cs typeface="Lato Thin"/>
              </a:rPr>
              <a:t>İç </a:t>
            </a:r>
            <a:r>
              <a:rPr sz="2000" i="1" spc="28" dirty="0" err="1">
                <a:solidFill>
                  <a:srgbClr val="1F4E79"/>
                </a:solidFill>
                <a:cs typeface="Lato Thin"/>
              </a:rPr>
              <a:t>değerlendirme</a:t>
            </a:r>
            <a:r>
              <a:rPr sz="2000" i="1" spc="-45" dirty="0">
                <a:solidFill>
                  <a:srgbClr val="1F4E79"/>
                </a:solidFill>
                <a:cs typeface="Lato Thin"/>
              </a:rPr>
              <a:t> </a:t>
            </a:r>
            <a:r>
              <a:rPr sz="2000" i="1" spc="20" dirty="0">
                <a:solidFill>
                  <a:srgbClr val="1F4E79"/>
                </a:solidFill>
                <a:cs typeface="Lato Thin"/>
              </a:rPr>
              <a:t>s</a:t>
            </a:r>
            <a:r>
              <a:rPr lang="tr-TR" sz="2000" i="1" spc="20" dirty="0" err="1">
                <a:solidFill>
                  <a:srgbClr val="1F4E79"/>
                </a:solidFill>
                <a:cs typeface="Lato Thin"/>
              </a:rPr>
              <a:t>ür</a:t>
            </a:r>
            <a:r>
              <a:rPr sz="2000" i="1" spc="20" dirty="0">
                <a:solidFill>
                  <a:srgbClr val="1F4E79"/>
                </a:solidFill>
                <a:cs typeface="Lato Thin"/>
              </a:rPr>
              <a:t>e</a:t>
            </a:r>
            <a:r>
              <a:rPr lang="tr-TR" sz="2000" i="1" spc="20" dirty="0">
                <a:solidFill>
                  <a:srgbClr val="1F4E79"/>
                </a:solidFill>
                <a:cs typeface="Lato Thin"/>
              </a:rPr>
              <a:t>ç</a:t>
            </a:r>
            <a:r>
              <a:rPr sz="2000" i="1" spc="20" dirty="0">
                <a:solidFill>
                  <a:srgbClr val="1F4E79"/>
                </a:solidFill>
                <a:cs typeface="Lato Thin"/>
              </a:rPr>
              <a:t>̧</a:t>
            </a:r>
            <a:r>
              <a:rPr sz="2000" i="1" spc="20" dirty="0" err="1">
                <a:solidFill>
                  <a:srgbClr val="1F4E79"/>
                </a:solidFill>
                <a:cs typeface="Lato Thin"/>
              </a:rPr>
              <a:t>leri</a:t>
            </a:r>
            <a:r>
              <a:rPr sz="2000" i="1" spc="20" dirty="0">
                <a:cs typeface="Lato Thin"/>
              </a:rPr>
              <a:t>)</a:t>
            </a:r>
            <a:endParaRPr lang="tr-TR" sz="2000" i="1" spc="20" dirty="0">
              <a:cs typeface="Lato Thin"/>
            </a:endParaRPr>
          </a:p>
          <a:p>
            <a:pPr marL="9799" marR="520904">
              <a:lnSpc>
                <a:spcPts val="1787"/>
              </a:lnSpc>
              <a:spcBef>
                <a:spcPts val="430"/>
              </a:spcBef>
              <a:tabLst>
                <a:tab pos="195984" algn="l"/>
              </a:tabLst>
            </a:pPr>
            <a:endParaRPr sz="2000" dirty="0">
              <a:latin typeface="Lato Thin"/>
              <a:cs typeface="Lato Thin"/>
            </a:endParaRPr>
          </a:p>
          <a:p>
            <a:pPr marL="195468" marR="4126" indent="-185669">
              <a:lnSpc>
                <a:spcPts val="1787"/>
              </a:lnSpc>
              <a:spcBef>
                <a:spcPts val="393"/>
              </a:spcBef>
              <a:buFont typeface="Arial"/>
              <a:buChar char="•"/>
              <a:tabLst>
                <a:tab pos="195984" algn="l"/>
              </a:tabLst>
            </a:pPr>
            <a:r>
              <a:rPr sz="2000" b="1" spc="-4" dirty="0">
                <a:latin typeface="Carlito"/>
                <a:cs typeface="Carlito"/>
              </a:rPr>
              <a:t>Kurum </a:t>
            </a:r>
            <a:r>
              <a:rPr sz="2000" b="1" spc="-4" dirty="0" err="1">
                <a:latin typeface="Carlito"/>
                <a:cs typeface="Carlito"/>
              </a:rPr>
              <a:t>geleceğe</a:t>
            </a:r>
            <a:r>
              <a:rPr sz="2000" b="1" spc="-4" dirty="0">
                <a:latin typeface="Carlito"/>
                <a:cs typeface="Carlito"/>
              </a:rPr>
              <a:t> </a:t>
            </a:r>
            <a:r>
              <a:rPr sz="2000" b="1" spc="-154" dirty="0">
                <a:latin typeface="Carlito"/>
                <a:cs typeface="Carlito"/>
              </a:rPr>
              <a:t>y</a:t>
            </a:r>
            <a:r>
              <a:rPr lang="tr-TR" sz="2000" b="1" spc="-154" dirty="0">
                <a:latin typeface="Carlito"/>
                <a:cs typeface="Carlito"/>
              </a:rPr>
              <a:t>ö</a:t>
            </a:r>
            <a:r>
              <a:rPr sz="2000" b="1" spc="-154" dirty="0" err="1">
                <a:latin typeface="Carlito"/>
                <a:cs typeface="Carlito"/>
              </a:rPr>
              <a:t>nelik</a:t>
            </a:r>
            <a:r>
              <a:rPr sz="2000" b="1" spc="-154" dirty="0">
                <a:latin typeface="Carlito"/>
                <a:cs typeface="Carlito"/>
              </a:rPr>
              <a:t> </a:t>
            </a:r>
            <a:r>
              <a:rPr sz="2000" b="1" spc="-106" dirty="0">
                <a:latin typeface="Carlito"/>
                <a:cs typeface="Carlito"/>
              </a:rPr>
              <a:t>s</a:t>
            </a:r>
            <a:r>
              <a:rPr lang="tr-TR" sz="2000" b="1" spc="-106" dirty="0">
                <a:latin typeface="Carlito"/>
                <a:cs typeface="Carlito"/>
              </a:rPr>
              <a:t>ü</a:t>
            </a:r>
            <a:r>
              <a:rPr sz="2000" b="1" spc="-106" dirty="0" err="1">
                <a:latin typeface="Carlito"/>
                <a:cs typeface="Carlito"/>
              </a:rPr>
              <a:t>reçlerini</a:t>
            </a:r>
            <a:r>
              <a:rPr sz="2000" b="1" spc="-106" dirty="0">
                <a:latin typeface="Carlito"/>
                <a:cs typeface="Carlito"/>
              </a:rPr>
              <a:t> </a:t>
            </a:r>
            <a:r>
              <a:rPr sz="2000" b="1" dirty="0">
                <a:latin typeface="Carlito"/>
                <a:cs typeface="Carlito"/>
              </a:rPr>
              <a:t>nasıl </a:t>
            </a:r>
            <a:r>
              <a:rPr sz="2000" b="1" spc="-93" dirty="0">
                <a:latin typeface="Carlito"/>
                <a:cs typeface="Carlito"/>
              </a:rPr>
              <a:t>iyileştirmeyi </a:t>
            </a:r>
            <a:r>
              <a:rPr sz="2000" b="1" spc="-4" dirty="0">
                <a:latin typeface="Carlito"/>
                <a:cs typeface="Carlito"/>
              </a:rPr>
              <a:t>planlıyor? </a:t>
            </a:r>
            <a:r>
              <a:rPr sz="2000" i="1" spc="12" dirty="0">
                <a:cs typeface="Lato Thin"/>
              </a:rPr>
              <a:t>(</a:t>
            </a:r>
            <a:r>
              <a:rPr sz="2000" i="1" spc="12" dirty="0">
                <a:solidFill>
                  <a:srgbClr val="1F4E79"/>
                </a:solidFill>
                <a:cs typeface="Lato Thin"/>
              </a:rPr>
              <a:t>Yükseköğretimin </a:t>
            </a:r>
            <a:r>
              <a:rPr sz="2000" i="1" spc="20" dirty="0">
                <a:solidFill>
                  <a:srgbClr val="1F4E79"/>
                </a:solidFill>
                <a:cs typeface="Lato Thin"/>
              </a:rPr>
              <a:t>hızlı  </a:t>
            </a:r>
            <a:r>
              <a:rPr sz="2000" i="1" spc="-85" dirty="0" err="1">
                <a:solidFill>
                  <a:srgbClr val="1F4E79"/>
                </a:solidFill>
                <a:cs typeface="Lato Thin"/>
              </a:rPr>
              <a:t>değişen</a:t>
            </a:r>
            <a:r>
              <a:rPr sz="2000" i="1" spc="-85" dirty="0">
                <a:solidFill>
                  <a:srgbClr val="1F4E79"/>
                </a:solidFill>
                <a:cs typeface="Lato Thin"/>
              </a:rPr>
              <a:t> </a:t>
            </a:r>
            <a:r>
              <a:rPr sz="2000" i="1" spc="24" dirty="0">
                <a:solidFill>
                  <a:srgbClr val="1F4E79"/>
                </a:solidFill>
                <a:cs typeface="Lato Thin"/>
              </a:rPr>
              <a:t>g</a:t>
            </a:r>
            <a:r>
              <a:rPr lang="tr-TR" sz="2000" i="1" spc="24" dirty="0">
                <a:solidFill>
                  <a:srgbClr val="1F4E79"/>
                </a:solidFill>
                <a:cs typeface="Lato Thin"/>
              </a:rPr>
              <a:t>ü</a:t>
            </a:r>
            <a:r>
              <a:rPr sz="2000" i="1" spc="24" dirty="0" err="1">
                <a:solidFill>
                  <a:srgbClr val="1F4E79"/>
                </a:solidFill>
                <a:cs typeface="Lato Thin"/>
              </a:rPr>
              <a:t>ndemi</a:t>
            </a:r>
            <a:r>
              <a:rPr sz="2000" i="1" spc="24" dirty="0">
                <a:solidFill>
                  <a:srgbClr val="1F4E79"/>
                </a:solidFill>
                <a:cs typeface="Lato Thin"/>
              </a:rPr>
              <a:t> </a:t>
            </a:r>
            <a:r>
              <a:rPr sz="2000" i="1" spc="16" dirty="0">
                <a:solidFill>
                  <a:srgbClr val="1F4E79"/>
                </a:solidFill>
                <a:cs typeface="Lato Thin"/>
              </a:rPr>
              <a:t>kapsamında </a:t>
            </a:r>
            <a:r>
              <a:rPr sz="2000" i="1" spc="12" dirty="0">
                <a:solidFill>
                  <a:srgbClr val="1F4E79"/>
                </a:solidFill>
                <a:cs typeface="Lato Thin"/>
              </a:rPr>
              <a:t>kurumun </a:t>
            </a:r>
            <a:r>
              <a:rPr sz="2000" i="1" spc="16" dirty="0">
                <a:solidFill>
                  <a:srgbClr val="1F4E79"/>
                </a:solidFill>
                <a:cs typeface="Lato Thin"/>
              </a:rPr>
              <a:t>rekabet </a:t>
            </a:r>
            <a:r>
              <a:rPr sz="2000" i="1" spc="20" dirty="0">
                <a:solidFill>
                  <a:srgbClr val="1F4E79"/>
                </a:solidFill>
                <a:cs typeface="Lato Thin"/>
              </a:rPr>
              <a:t>avantajını koruyabilmesi </a:t>
            </a:r>
            <a:r>
              <a:rPr sz="2000" i="1" spc="4" dirty="0">
                <a:solidFill>
                  <a:srgbClr val="1F4E79"/>
                </a:solidFill>
                <a:cs typeface="Lato Thin"/>
              </a:rPr>
              <a:t>için </a:t>
            </a:r>
            <a:r>
              <a:rPr sz="2000" i="1" spc="24" dirty="0">
                <a:solidFill>
                  <a:srgbClr val="1F4E79"/>
                </a:solidFill>
                <a:cs typeface="Lato Thin"/>
              </a:rPr>
              <a:t>sürekli </a:t>
            </a:r>
            <a:r>
              <a:rPr sz="2000" i="1" spc="16" dirty="0">
                <a:solidFill>
                  <a:srgbClr val="1F4E79"/>
                </a:solidFill>
                <a:cs typeface="Lato Thin"/>
              </a:rPr>
              <a:t>iyileşme  </a:t>
            </a:r>
            <a:r>
              <a:rPr sz="2000" i="1" spc="28" dirty="0">
                <a:solidFill>
                  <a:srgbClr val="1F4E79"/>
                </a:solidFill>
                <a:cs typeface="Lato Thin"/>
              </a:rPr>
              <a:t>faaliyetleri</a:t>
            </a:r>
            <a:r>
              <a:rPr sz="2000" i="1" spc="28" dirty="0">
                <a:cs typeface="Lato Thin"/>
              </a:rPr>
              <a:t>)</a:t>
            </a:r>
            <a:endParaRPr sz="2000" dirty="0">
              <a:cs typeface="Lato Thin"/>
            </a:endParaRPr>
          </a:p>
        </p:txBody>
      </p:sp>
      <p:sp>
        <p:nvSpPr>
          <p:cNvPr id="9" name="Unvan 1">
            <a:extLst>
              <a:ext uri="{FF2B5EF4-FFF2-40B4-BE49-F238E27FC236}">
                <a16:creationId xmlns:a16="http://schemas.microsoft.com/office/drawing/2014/main" id="{C111F0CE-6175-4D26-8833-DDBE3A1C4E47}"/>
              </a:ext>
            </a:extLst>
          </p:cNvPr>
          <p:cNvSpPr txBox="1">
            <a:spLocks/>
          </p:cNvSpPr>
          <p:nvPr/>
        </p:nvSpPr>
        <p:spPr>
          <a:xfrm>
            <a:off x="86887" y="1353757"/>
            <a:ext cx="9902825" cy="893729"/>
          </a:xfrm>
          <a:prstGeom prst="rect">
            <a:avLst/>
          </a:prstGeom>
          <a:solidFill>
            <a:schemeClr val="bg2"/>
          </a:solidFill>
        </p:spPr>
        <p:txBody>
          <a:bodyPr vert="horz" lIns="91440" tIns="45720" rIns="91440" bIns="45720" rtlCol="0" anchor="ctr">
            <a:normAutofit/>
          </a:bodyPr>
          <a:lstStyle>
            <a:lvl1pPr algn="l" defTabSz="990295" rtl="0" eaLnBrk="1" latinLnBrk="0" hangingPunct="1">
              <a:lnSpc>
                <a:spcPct val="90000"/>
              </a:lnSpc>
              <a:spcBef>
                <a:spcPct val="0"/>
              </a:spcBef>
              <a:buNone/>
              <a:defRPr sz="4200" kern="1200">
                <a:solidFill>
                  <a:schemeClr val="tx1"/>
                </a:solidFill>
                <a:latin typeface="+mj-lt"/>
                <a:ea typeface="+mj-ea"/>
                <a:cs typeface="+mj-cs"/>
              </a:defRPr>
            </a:lvl1pPr>
          </a:lstStyle>
          <a:p>
            <a:pPr algn="ctr"/>
            <a:r>
              <a:rPr lang="tr-TR" sz="4386" dirty="0" smtClean="0">
                <a:solidFill>
                  <a:schemeClr val="accent1"/>
                </a:solidFill>
                <a:latin typeface="Chalkduster" panose="03050602040202020205" pitchFamily="66" charset="0"/>
              </a:rPr>
              <a:t>BİDR </a:t>
            </a:r>
            <a:r>
              <a:rPr lang="tr-TR" sz="4386" dirty="0">
                <a:solidFill>
                  <a:schemeClr val="accent1"/>
                </a:solidFill>
                <a:latin typeface="Chalkduster" panose="03050602040202020205" pitchFamily="66" charset="0"/>
              </a:rPr>
              <a:t>Yazarken….</a:t>
            </a:r>
          </a:p>
        </p:txBody>
      </p:sp>
      <p:pic>
        <p:nvPicPr>
          <p:cNvPr id="13" name="Resim 12">
            <a:extLst>
              <a:ext uri="{FF2B5EF4-FFF2-40B4-BE49-F238E27FC236}">
                <a16:creationId xmlns:a16="http://schemas.microsoft.com/office/drawing/2014/main" id="{9B7940F4-DA98-4D4D-BD19-C898281FC5E6}"/>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34054" y="1141625"/>
            <a:ext cx="1317991" cy="1317991"/>
          </a:xfrm>
          <a:prstGeom prst="rect">
            <a:avLst/>
          </a:prstGeom>
          <a:ln>
            <a:noFill/>
          </a:ln>
          <a:effectLst>
            <a:softEdge rad="112500"/>
          </a:effectLst>
        </p:spPr>
      </p:pic>
      <p:sp>
        <p:nvSpPr>
          <p:cNvPr id="15" name="Metin kutusu 14">
            <a:extLst>
              <a:ext uri="{FF2B5EF4-FFF2-40B4-BE49-F238E27FC236}">
                <a16:creationId xmlns:a16="http://schemas.microsoft.com/office/drawing/2014/main" id="{E74CE415-2A2B-419E-B48B-E47D6F3E672C}"/>
              </a:ext>
            </a:extLst>
          </p:cNvPr>
          <p:cNvSpPr txBox="1"/>
          <p:nvPr/>
        </p:nvSpPr>
        <p:spPr>
          <a:xfrm>
            <a:off x="7611905" y="7213786"/>
            <a:ext cx="2129237" cy="397801"/>
          </a:xfrm>
          <a:prstGeom prst="rect">
            <a:avLst/>
          </a:prstGeom>
          <a:noFill/>
        </p:spPr>
        <p:txBody>
          <a:bodyPr wrap="none" rtlCol="0">
            <a:spAutoFit/>
          </a:bodyPr>
          <a:lstStyle/>
          <a:p>
            <a:r>
              <a:rPr lang="tr-TR" dirty="0">
                <a:hlinkClick r:id="rId7"/>
              </a:rPr>
              <a:t>www.yokak.gov.tr</a:t>
            </a:r>
            <a:r>
              <a:rPr lang="tr-TR" dirty="0"/>
              <a:t>  </a:t>
            </a:r>
          </a:p>
        </p:txBody>
      </p:sp>
    </p:spTree>
    <p:extLst>
      <p:ext uri="{BB962C8B-B14F-4D97-AF65-F5344CB8AC3E}">
        <p14:creationId xmlns:p14="http://schemas.microsoft.com/office/powerpoint/2010/main" val="24218332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6519" y="1821081"/>
            <a:ext cx="8848771" cy="5600019"/>
          </a:xfrm>
        </p:spPr>
        <p:txBody>
          <a:bodyPr>
            <a:noAutofit/>
          </a:bodyPr>
          <a:lstStyle/>
          <a:p>
            <a:pPr marL="0" marR="40005" lvl="0" indent="0" algn="just">
              <a:spcBef>
                <a:spcPts val="600"/>
              </a:spcBef>
              <a:spcAft>
                <a:spcPts val="600"/>
              </a:spcAft>
              <a:buNone/>
            </a:pPr>
            <a:r>
              <a:rPr lang="tr-TR" sz="2400" spc="-20" dirty="0">
                <a:effectLst/>
                <a:ea typeface="Times New Roman" panose="02020603050405020304" pitchFamily="18" charset="0"/>
                <a:cs typeface="Times New Roman" panose="02020603050405020304" pitchFamily="18" charset="0"/>
              </a:rPr>
              <a:t>Birimlerin;</a:t>
            </a:r>
          </a:p>
          <a:p>
            <a:pPr marL="342900" marR="40005" lvl="0" indent="-342900" algn="just">
              <a:spcBef>
                <a:spcPts val="600"/>
              </a:spcBef>
              <a:spcAft>
                <a:spcPts val="600"/>
              </a:spcAft>
              <a:buFont typeface="Symbol" panose="05050102010706020507" pitchFamily="18" charset="2"/>
              <a:buChar char=""/>
            </a:pPr>
            <a:r>
              <a:rPr lang="tr-TR" sz="2400" spc="-20" dirty="0">
                <a:effectLst/>
                <a:ea typeface="Times New Roman" panose="02020603050405020304" pitchFamily="18" charset="0"/>
                <a:cs typeface="Times New Roman" panose="02020603050405020304" pitchFamily="18" charset="0"/>
              </a:rPr>
              <a:t>Değerleri, misyon ve hedefleriyle uyumlu olarak; kalite güvencesi sistemi, eğitim ve öğretim, araştırma ve geliştirme, toplumsal katkı ve yönetim sistemi süreçlerinde</a:t>
            </a:r>
            <a:r>
              <a:rPr lang="tr-TR" sz="2400" dirty="0">
                <a:effectLst/>
                <a:ea typeface="Times New Roman" panose="02020603050405020304" pitchFamily="18" charset="0"/>
                <a:cs typeface="Times New Roman" panose="02020603050405020304" pitchFamily="18" charset="0"/>
              </a:rPr>
              <a:t> </a:t>
            </a:r>
            <a:r>
              <a:rPr lang="tr-TR" sz="2400" spc="-20" dirty="0">
                <a:effectLst/>
                <a:ea typeface="Times New Roman" panose="02020603050405020304" pitchFamily="18" charset="0"/>
                <a:cs typeface="Times New Roman" panose="02020603050405020304" pitchFamily="18" charset="0"/>
              </a:rPr>
              <a:t>sahip olduğu </a:t>
            </a:r>
            <a:r>
              <a:rPr lang="tr-TR" sz="2400" b="1" spc="-20" dirty="0">
                <a:effectLst/>
                <a:ea typeface="Times New Roman" panose="02020603050405020304" pitchFamily="18" charset="0"/>
                <a:cs typeface="Times New Roman" panose="02020603050405020304" pitchFamily="18" charset="0"/>
              </a:rPr>
              <a:t>kaynakları ve yetkinlikleri nasıl planladığı ve yönettiği</a:t>
            </a:r>
            <a:r>
              <a:rPr lang="tr-TR" sz="2400" spc="-20" dirty="0">
                <a:effectLst/>
                <a:ea typeface="Times New Roman" panose="02020603050405020304" pitchFamily="18" charset="0"/>
                <a:cs typeface="Times New Roman" panose="02020603050405020304" pitchFamily="18" charset="0"/>
              </a:rPr>
              <a:t>, </a:t>
            </a:r>
            <a:endParaRPr lang="tr-TR" sz="2400" dirty="0">
              <a:effectLst/>
              <a:ea typeface="Times New Roman" panose="02020603050405020304" pitchFamily="18" charset="0"/>
              <a:cs typeface="Times New Roman" panose="02020603050405020304" pitchFamily="18" charset="0"/>
            </a:endParaRPr>
          </a:p>
          <a:p>
            <a:pPr marL="342900" marR="40005" indent="-342900" algn="just">
              <a:spcBef>
                <a:spcPts val="600"/>
              </a:spcBef>
              <a:spcAft>
                <a:spcPts val="600"/>
              </a:spcAft>
              <a:buFont typeface="Symbol" panose="05050102010706020507" pitchFamily="18" charset="2"/>
              <a:buChar char=""/>
            </a:pPr>
            <a:r>
              <a:rPr lang="tr-TR" sz="2400" spc="-20" dirty="0">
                <a:ea typeface="Times New Roman" panose="02020603050405020304" pitchFamily="18" charset="0"/>
                <a:cs typeface="Times New Roman" panose="02020603050405020304" pitchFamily="18" charset="0"/>
              </a:rPr>
              <a:t>İç kalite güvencesi sisteminde </a:t>
            </a:r>
            <a:r>
              <a:rPr lang="tr-TR" sz="2400" b="1" spc="-20" dirty="0">
                <a:ea typeface="Times New Roman" panose="02020603050405020304" pitchFamily="18" charset="0"/>
                <a:cs typeface="Times New Roman" panose="02020603050405020304" pitchFamily="18" charset="0"/>
              </a:rPr>
              <a:t>güçlü ve iyileşmeye açık alanların </a:t>
            </a:r>
            <a:r>
              <a:rPr lang="tr-TR" sz="2400" spc="-20" dirty="0">
                <a:ea typeface="Times New Roman" panose="02020603050405020304" pitchFamily="18" charset="0"/>
                <a:cs typeface="Times New Roman" panose="02020603050405020304" pitchFamily="18" charset="0"/>
              </a:rPr>
              <a:t>neler olduğu, </a:t>
            </a:r>
            <a:endParaRPr lang="tr-TR" sz="2400" dirty="0">
              <a:ea typeface="Times New Roman" panose="02020603050405020304" pitchFamily="18" charset="0"/>
              <a:cs typeface="Times New Roman" panose="02020603050405020304" pitchFamily="18" charset="0"/>
            </a:endParaRPr>
          </a:p>
          <a:p>
            <a:pPr marL="342900" marR="40005" lvl="0" indent="-342900" algn="just">
              <a:spcBef>
                <a:spcPts val="600"/>
              </a:spcBef>
              <a:spcAft>
                <a:spcPts val="600"/>
              </a:spcAft>
              <a:buFont typeface="Symbol" panose="05050102010706020507" pitchFamily="18" charset="2"/>
              <a:buChar char=""/>
            </a:pPr>
            <a:r>
              <a:rPr lang="tr-TR" sz="2400" spc="-20" dirty="0" smtClean="0">
                <a:effectLst/>
                <a:ea typeface="Times New Roman" panose="02020603050405020304" pitchFamily="18" charset="0"/>
                <a:cs typeface="Times New Roman" panose="02020603050405020304" pitchFamily="18" charset="0"/>
              </a:rPr>
              <a:t>Birim </a:t>
            </a:r>
            <a:r>
              <a:rPr lang="tr-TR" sz="2400" spc="-20" dirty="0">
                <a:effectLst/>
                <a:ea typeface="Times New Roman" panose="02020603050405020304" pitchFamily="18" charset="0"/>
                <a:cs typeface="Times New Roman" panose="02020603050405020304" pitchFamily="18" charset="0"/>
              </a:rPr>
              <a:t>genelinde ve süreçler bazında </a:t>
            </a:r>
            <a:r>
              <a:rPr lang="tr-TR" sz="2400" b="1" spc="-20" dirty="0">
                <a:effectLst/>
                <a:ea typeface="Times New Roman" panose="02020603050405020304" pitchFamily="18" charset="0"/>
                <a:cs typeface="Times New Roman" panose="02020603050405020304" pitchFamily="18" charset="0"/>
              </a:rPr>
              <a:t>izleme ve iyileştirmelerin</a:t>
            </a:r>
            <a:r>
              <a:rPr lang="tr-TR" sz="2400" spc="-20" dirty="0">
                <a:effectLst/>
                <a:ea typeface="Times New Roman" panose="02020603050405020304" pitchFamily="18" charset="0"/>
                <a:cs typeface="Times New Roman" panose="02020603050405020304" pitchFamily="18" charset="0"/>
              </a:rPr>
              <a:t> nasıl gerçekleştirildiği,</a:t>
            </a:r>
            <a:endParaRPr lang="tr-TR" sz="2400" dirty="0">
              <a:effectLst/>
              <a:ea typeface="Times New Roman" panose="02020603050405020304" pitchFamily="18" charset="0"/>
              <a:cs typeface="Times New Roman" panose="02020603050405020304" pitchFamily="18" charset="0"/>
            </a:endParaRPr>
          </a:p>
          <a:p>
            <a:pPr marL="342900" marR="40005" lvl="0" indent="-342900" algn="just">
              <a:spcBef>
                <a:spcPts val="600"/>
              </a:spcBef>
              <a:spcAft>
                <a:spcPts val="600"/>
              </a:spcAft>
              <a:buFont typeface="Symbol" panose="05050102010706020507" pitchFamily="18" charset="2"/>
              <a:buChar char=""/>
            </a:pPr>
            <a:r>
              <a:rPr lang="tr-TR" sz="2400" b="1" spc="-20" dirty="0">
                <a:effectLst/>
                <a:ea typeface="Times New Roman" panose="02020603050405020304" pitchFamily="18" charset="0"/>
                <a:cs typeface="Times New Roman" panose="02020603050405020304" pitchFamily="18" charset="0"/>
              </a:rPr>
              <a:t>Gerçekleştirilemeyen iyileştirmelerin nedenleri</a:t>
            </a:r>
            <a:r>
              <a:rPr lang="tr-TR" sz="2400" spc="-20" dirty="0" smtClean="0">
                <a:effectLst/>
                <a:ea typeface="Times New Roman" panose="02020603050405020304" pitchFamily="18" charset="0"/>
                <a:cs typeface="Times New Roman" panose="02020603050405020304" pitchFamily="18" charset="0"/>
              </a:rPr>
              <a:t>,</a:t>
            </a:r>
          </a:p>
          <a:p>
            <a:pPr marL="342900" marR="40005" indent="-342900" algn="just">
              <a:spcBef>
                <a:spcPts val="600"/>
              </a:spcBef>
              <a:spcAft>
                <a:spcPts val="600"/>
              </a:spcAft>
              <a:buFont typeface="Symbol" panose="05050102010706020507" pitchFamily="18" charset="2"/>
              <a:buChar char=""/>
            </a:pPr>
            <a:r>
              <a:rPr lang="tr-TR" sz="2400" spc="-20" dirty="0">
                <a:ea typeface="Times New Roman" panose="02020603050405020304" pitchFamily="18" charset="0"/>
                <a:cs typeface="Times New Roman" panose="02020603050405020304" pitchFamily="18" charset="0"/>
              </a:rPr>
              <a:t>Planlama, uygulama, izleme ve iyileştirme süreçlerine </a:t>
            </a:r>
            <a:r>
              <a:rPr lang="tr-TR" sz="2400" b="1" spc="-20" dirty="0">
                <a:ea typeface="Times New Roman" panose="02020603050405020304" pitchFamily="18" charset="0"/>
                <a:cs typeface="Times New Roman" panose="02020603050405020304" pitchFamily="18" charset="0"/>
              </a:rPr>
              <a:t>paydaş katılımının ve kapsayıcılığın </a:t>
            </a:r>
            <a:r>
              <a:rPr lang="tr-TR" sz="2400" spc="-20" dirty="0">
                <a:ea typeface="Times New Roman" panose="02020603050405020304" pitchFamily="18" charset="0"/>
                <a:cs typeface="Times New Roman" panose="02020603050405020304" pitchFamily="18" charset="0"/>
              </a:rPr>
              <a:t>nasıl sağlandığı</a:t>
            </a:r>
            <a:r>
              <a:rPr lang="tr-TR" sz="2400" spc="-20" dirty="0" smtClean="0">
                <a:ea typeface="Times New Roman" panose="02020603050405020304" pitchFamily="18" charset="0"/>
                <a:cs typeface="Times New Roman" panose="02020603050405020304" pitchFamily="18" charset="0"/>
              </a:rPr>
              <a:t>,</a:t>
            </a:r>
            <a:endParaRPr lang="tr-TR" sz="2400" dirty="0">
              <a:ea typeface="Times New Roman" panose="02020603050405020304" pitchFamily="18" charset="0"/>
              <a:cs typeface="Times New Roman" panose="02020603050405020304" pitchFamily="18" charset="0"/>
            </a:endParaRPr>
          </a:p>
          <a:p>
            <a:pPr marL="0" marR="40005" lvl="0" indent="0" algn="just">
              <a:spcBef>
                <a:spcPts val="600"/>
              </a:spcBef>
              <a:spcAft>
                <a:spcPts val="600"/>
              </a:spcAft>
              <a:buNone/>
            </a:pPr>
            <a:r>
              <a:rPr lang="tr-TR" sz="2400" spc="-20" dirty="0">
                <a:effectLst/>
                <a:ea typeface="Times New Roman" panose="02020603050405020304" pitchFamily="18" charset="0"/>
                <a:cs typeface="Times New Roman" panose="02020603050405020304" pitchFamily="18" charset="0"/>
              </a:rPr>
              <a:t>sorularını kanıta dayalı olarak yanıtlaması beklenmektedir.</a:t>
            </a:r>
            <a:endParaRPr lang="tr-TR" sz="24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0645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0819" y="1759577"/>
            <a:ext cx="8541187" cy="5676999"/>
          </a:xfrm>
        </p:spPr>
        <p:txBody>
          <a:bodyPr>
            <a:noAutofit/>
          </a:bodyPr>
          <a:lstStyle/>
          <a:p>
            <a:pPr algn="just">
              <a:spcBef>
                <a:spcPts val="600"/>
              </a:spcBef>
              <a:spcAft>
                <a:spcPts val="600"/>
              </a:spcAft>
            </a:pPr>
            <a:r>
              <a:rPr lang="tr-TR" sz="2400" dirty="0">
                <a:effectLst/>
                <a:ea typeface="Times New Roman" panose="02020603050405020304" pitchFamily="18" charset="0"/>
              </a:rPr>
              <a:t>Birim Kalite Ekipleri tarafından raporun ilgili kısımları hazırlanırken sorgulanan alt ölçüt düzeylerine yönelik olarak </a:t>
            </a:r>
            <a:r>
              <a:rPr lang="tr-TR" sz="2400" b="1" dirty="0">
                <a:effectLst/>
                <a:ea typeface="Times New Roman" panose="02020603050405020304" pitchFamily="18" charset="0"/>
              </a:rPr>
              <a:t>Üniversitemiz adına biriminizde yürütülen planlama, uygulama, izleme ve iyileştirme süreçleri</a:t>
            </a:r>
            <a:r>
              <a:rPr lang="tr-TR" sz="2400" dirty="0">
                <a:effectLst/>
                <a:ea typeface="Times New Roman" panose="02020603050405020304" pitchFamily="18" charset="0"/>
              </a:rPr>
              <a:t> </a:t>
            </a:r>
            <a:r>
              <a:rPr lang="tr-TR" sz="2400" b="1" dirty="0">
                <a:effectLst/>
                <a:ea typeface="Times New Roman" panose="02020603050405020304" pitchFamily="18" charset="0"/>
              </a:rPr>
              <a:t>detaylı olarak açıklanmalı, açıklamalar her alt ölçüt düzeyinde kanıtlarla desteklenmelidir</a:t>
            </a:r>
            <a:r>
              <a:rPr lang="tr-TR" sz="2400" dirty="0">
                <a:effectLst/>
                <a:ea typeface="Times New Roman" panose="02020603050405020304" pitchFamily="18" charset="0"/>
              </a:rPr>
              <a:t>. </a:t>
            </a:r>
          </a:p>
          <a:p>
            <a:pPr algn="just">
              <a:spcBef>
                <a:spcPts val="600"/>
              </a:spcBef>
              <a:spcAft>
                <a:spcPts val="600"/>
              </a:spcAft>
            </a:pPr>
            <a:r>
              <a:rPr lang="tr-TR" sz="2400" dirty="0">
                <a:effectLst/>
                <a:ea typeface="Times New Roman" panose="02020603050405020304" pitchFamily="18" charset="0"/>
              </a:rPr>
              <a:t>Birimler; </a:t>
            </a:r>
          </a:p>
          <a:p>
            <a:pPr marL="342900" lvl="0" indent="-342900" algn="just">
              <a:lnSpc>
                <a:spcPct val="107000"/>
              </a:lnSpc>
              <a:spcBef>
                <a:spcPts val="600"/>
              </a:spcBef>
              <a:spcAft>
                <a:spcPts val="600"/>
              </a:spcAft>
              <a:buFont typeface="Times New Roman" panose="02020603050405020304" pitchFamily="18" charset="0"/>
              <a:buChar char="-"/>
            </a:pPr>
            <a:r>
              <a:rPr lang="tr-TR" sz="2400" b="1" dirty="0">
                <a:ea typeface="Times New Roman" panose="02020603050405020304" pitchFamily="18" charset="0"/>
                <a:cs typeface="Times New Roman" panose="02020603050405020304" pitchFamily="18" charset="0"/>
              </a:rPr>
              <a:t>Kalite İyileştirme Planı (KİP) </a:t>
            </a:r>
          </a:p>
          <a:p>
            <a:pPr marL="342900" lvl="0" indent="-342900" algn="just">
              <a:lnSpc>
                <a:spcPct val="107000"/>
              </a:lnSpc>
              <a:spcBef>
                <a:spcPts val="600"/>
              </a:spcBef>
              <a:spcAft>
                <a:spcPts val="600"/>
              </a:spcAft>
              <a:buFont typeface="Times New Roman" panose="02020603050405020304" pitchFamily="18" charset="0"/>
              <a:buChar char="-"/>
            </a:pPr>
            <a:r>
              <a:rPr lang="tr-TR" sz="2400" b="1" dirty="0">
                <a:ea typeface="Times New Roman" panose="02020603050405020304" pitchFamily="18" charset="0"/>
                <a:cs typeface="Times New Roman" panose="02020603050405020304" pitchFamily="18" charset="0"/>
              </a:rPr>
              <a:t>Birim İyileştirme Planı (varsa)</a:t>
            </a:r>
          </a:p>
          <a:p>
            <a:pPr marL="342900" lvl="0" indent="-342900" algn="just">
              <a:lnSpc>
                <a:spcPct val="107000"/>
              </a:lnSpc>
              <a:spcBef>
                <a:spcPts val="600"/>
              </a:spcBef>
              <a:spcAft>
                <a:spcPts val="600"/>
              </a:spcAft>
              <a:buFont typeface="Times New Roman" panose="02020603050405020304" pitchFamily="18" charset="0"/>
              <a:buChar char="-"/>
            </a:pPr>
            <a:r>
              <a:rPr lang="tr-TR" sz="2400" b="1" dirty="0">
                <a:effectLst/>
                <a:ea typeface="Times New Roman" panose="02020603050405020304" pitchFamily="18" charset="0"/>
                <a:cs typeface="Times New Roman" panose="02020603050405020304" pitchFamily="18" charset="0"/>
              </a:rPr>
              <a:t>Stratejik Plan (SP) Hedefleri,  </a:t>
            </a:r>
          </a:p>
          <a:p>
            <a:pPr marL="342900" lvl="0" indent="-342900" algn="just">
              <a:lnSpc>
                <a:spcPct val="107000"/>
              </a:lnSpc>
              <a:spcBef>
                <a:spcPts val="600"/>
              </a:spcBef>
              <a:spcAft>
                <a:spcPts val="600"/>
              </a:spcAft>
              <a:buFont typeface="Times New Roman" panose="02020603050405020304" pitchFamily="18" charset="0"/>
              <a:buChar char="-"/>
            </a:pPr>
            <a:r>
              <a:rPr lang="tr-TR" sz="2400" b="1" dirty="0">
                <a:effectLst/>
                <a:ea typeface="Times New Roman" panose="02020603050405020304" pitchFamily="18" charset="0"/>
                <a:cs typeface="Times New Roman" panose="02020603050405020304" pitchFamily="18" charset="0"/>
              </a:rPr>
              <a:t>Strateji Eylem Planı (SEP) </a:t>
            </a:r>
          </a:p>
          <a:p>
            <a:pPr marL="0" indent="0">
              <a:buNone/>
            </a:pPr>
            <a:r>
              <a:rPr lang="tr-TR" sz="2400" dirty="0">
                <a:effectLst/>
                <a:ea typeface="Times New Roman" panose="02020603050405020304" pitchFamily="18" charset="0"/>
              </a:rPr>
              <a:t>kapsamında yürüttükleri çalışmaları </a:t>
            </a:r>
            <a:r>
              <a:rPr lang="tr-TR" sz="2400" b="1" dirty="0">
                <a:uFill>
                  <a:solidFill>
                    <a:srgbClr val="000000"/>
                  </a:solidFill>
                </a:uFill>
                <a:ea typeface="Calibri" panose="020F0502020204030204" pitchFamily="34" charset="0"/>
                <a:cs typeface="Arial" panose="020B0604020202020204" pitchFamily="34" charset="0"/>
              </a:rPr>
              <a:t>Sorumlu/</a:t>
            </a:r>
            <a:r>
              <a:rPr lang="tr-TR" sz="2400" b="1" dirty="0">
                <a:uFill>
                  <a:solidFill>
                    <a:srgbClr val="000000"/>
                  </a:solidFill>
                </a:uFill>
                <a:ea typeface="Arial" panose="020B0604020202020204" pitchFamily="34" charset="0"/>
                <a:cs typeface="Arial" panose="020B0604020202020204" pitchFamily="34" charset="0"/>
              </a:rPr>
              <a:t>İ</a:t>
            </a:r>
            <a:r>
              <a:rPr lang="tr-TR" sz="2400" b="1" dirty="0">
                <a:uFill>
                  <a:solidFill>
                    <a:srgbClr val="000000"/>
                  </a:solidFill>
                </a:uFill>
                <a:ea typeface="Calibri" panose="020F0502020204030204" pitchFamily="34" charset="0"/>
                <a:cs typeface="Arial" panose="020B0604020202020204" pitchFamily="34" charset="0"/>
              </a:rPr>
              <a:t>ş </a:t>
            </a:r>
            <a:r>
              <a:rPr lang="tr-TR" sz="2400" b="1" dirty="0">
                <a:uFill>
                  <a:solidFill>
                    <a:srgbClr val="000000"/>
                  </a:solidFill>
                </a:uFill>
                <a:ea typeface="Arial" panose="020B0604020202020204" pitchFamily="34" charset="0"/>
                <a:cs typeface="Arial" panose="020B0604020202020204" pitchFamily="34" charset="0"/>
              </a:rPr>
              <a:t>B</a:t>
            </a:r>
            <a:r>
              <a:rPr lang="tr-TR" sz="2400" b="1" dirty="0">
                <a:uFill>
                  <a:solidFill>
                    <a:srgbClr val="000000"/>
                  </a:solidFill>
                </a:uFill>
                <a:ea typeface="Calibri" panose="020F0502020204030204" pitchFamily="34" charset="0"/>
                <a:cs typeface="Arial" panose="020B0604020202020204" pitchFamily="34" charset="0"/>
              </a:rPr>
              <a:t>irliği </a:t>
            </a:r>
            <a:r>
              <a:rPr lang="tr-TR" sz="2400" b="1" dirty="0">
                <a:uFill>
                  <a:solidFill>
                    <a:srgbClr val="000000"/>
                  </a:solidFill>
                </a:uFill>
                <a:ea typeface="Arial" panose="020B0604020202020204" pitchFamily="34" charset="0"/>
                <a:cs typeface="Arial" panose="020B0604020202020204" pitchFamily="34" charset="0"/>
              </a:rPr>
              <a:t>Y</a:t>
            </a:r>
            <a:r>
              <a:rPr lang="tr-TR" sz="2400" b="1" dirty="0">
                <a:uFill>
                  <a:solidFill>
                    <a:srgbClr val="000000"/>
                  </a:solidFill>
                </a:uFill>
                <a:ea typeface="Calibri" panose="020F0502020204030204" pitchFamily="34" charset="0"/>
                <a:cs typeface="Arial" panose="020B0604020202020204" pitchFamily="34" charset="0"/>
              </a:rPr>
              <a:t>apılacak </a:t>
            </a:r>
            <a:r>
              <a:rPr lang="tr-TR" sz="2400" b="1" dirty="0">
                <a:uFill>
                  <a:solidFill>
                    <a:srgbClr val="000000"/>
                  </a:solidFill>
                </a:uFill>
                <a:ea typeface="Arial" panose="020B0604020202020204" pitchFamily="34" charset="0"/>
                <a:cs typeface="Arial" panose="020B0604020202020204" pitchFamily="34" charset="0"/>
              </a:rPr>
              <a:t>B</a:t>
            </a:r>
            <a:r>
              <a:rPr lang="tr-TR" sz="2400" b="1" dirty="0">
                <a:uFill>
                  <a:solidFill>
                    <a:srgbClr val="000000"/>
                  </a:solidFill>
                </a:uFill>
                <a:ea typeface="Calibri" panose="020F0502020204030204" pitchFamily="34" charset="0"/>
                <a:cs typeface="Arial" panose="020B0604020202020204" pitchFamily="34" charset="0"/>
              </a:rPr>
              <a:t>irim </a:t>
            </a:r>
            <a:r>
              <a:rPr lang="tr-TR" sz="2400" dirty="0">
                <a:uFill>
                  <a:solidFill>
                    <a:srgbClr val="000000"/>
                  </a:solidFill>
                </a:uFill>
                <a:ea typeface="Calibri" panose="020F0502020204030204" pitchFamily="34" charset="0"/>
                <a:cs typeface="Arial" panose="020B0604020202020204" pitchFamily="34" charset="0"/>
              </a:rPr>
              <a:t>olarak belir</a:t>
            </a:r>
            <a:r>
              <a:rPr lang="tr-TR" sz="2400" dirty="0">
                <a:uFill>
                  <a:solidFill>
                    <a:srgbClr val="000000"/>
                  </a:solidFill>
                </a:uFill>
                <a:ea typeface="Arial" panose="020B0604020202020204" pitchFamily="34" charset="0"/>
                <a:cs typeface="Arial" panose="020B0604020202020204" pitchFamily="34" charset="0"/>
              </a:rPr>
              <a:t>lenen birimler tarafından </a:t>
            </a:r>
            <a:r>
              <a:rPr lang="tr-TR" sz="2400" b="1" dirty="0">
                <a:uFill>
                  <a:solidFill>
                    <a:srgbClr val="000000"/>
                  </a:solidFill>
                </a:uFill>
                <a:ea typeface="Calibri" panose="020F0502020204030204" pitchFamily="34" charset="0"/>
                <a:cs typeface="Arial" panose="020B0604020202020204" pitchFamily="34" charset="0"/>
              </a:rPr>
              <a:t>mutlaka</a:t>
            </a:r>
            <a:r>
              <a:rPr lang="tr-TR" sz="2400" b="1" dirty="0">
                <a:effectLst/>
                <a:ea typeface="Times New Roman" panose="02020603050405020304" pitchFamily="18" charset="0"/>
              </a:rPr>
              <a:t> ilgili SP Hedefi/SEP/KİP kodları ile ilişkilendirerek anlatmalıdır. </a:t>
            </a:r>
            <a:endParaRPr lang="tr-TR" altLang="tr-TR" sz="2400" b="1" dirty="0">
              <a:solidFill>
                <a:srgbClr val="002060"/>
              </a:solidFill>
            </a:endParaRPr>
          </a:p>
        </p:txBody>
      </p:sp>
    </p:spTree>
    <p:extLst>
      <p:ext uri="{BB962C8B-B14F-4D97-AF65-F5344CB8AC3E}">
        <p14:creationId xmlns:p14="http://schemas.microsoft.com/office/powerpoint/2010/main" val="854551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727714" y="1542782"/>
            <a:ext cx="9006405" cy="454135"/>
          </a:xfrm>
          <a:prstGeom prst="rect">
            <a:avLst/>
          </a:prstGeom>
        </p:spPr>
        <p:txBody>
          <a:bodyPr vert="horz" wrap="square" lIns="0" tIns="10831" rIns="0" bIns="0" rtlCol="0">
            <a:spAutoFit/>
          </a:bodyPr>
          <a:lstStyle/>
          <a:p>
            <a:pPr marL="10315"/>
            <a:r>
              <a:rPr lang="tr-TR" sz="3200" b="1" dirty="0">
                <a:solidFill>
                  <a:schemeClr val="accent5">
                    <a:lumMod val="50000"/>
                  </a:schemeClr>
                </a:solidFill>
              </a:rPr>
              <a:t>YÖKAK</a:t>
            </a:r>
            <a:r>
              <a:rPr sz="3200" b="1" dirty="0">
                <a:solidFill>
                  <a:schemeClr val="accent5">
                    <a:lumMod val="50000"/>
                  </a:schemeClr>
                </a:solidFill>
              </a:rPr>
              <a:t> </a:t>
            </a:r>
            <a:r>
              <a:rPr sz="3200" b="1" dirty="0" err="1">
                <a:solidFill>
                  <a:schemeClr val="accent5">
                    <a:lumMod val="50000"/>
                  </a:schemeClr>
                </a:solidFill>
              </a:rPr>
              <a:t>Değerlendirme</a:t>
            </a:r>
            <a:r>
              <a:rPr lang="tr-TR" sz="3200" b="1" dirty="0">
                <a:solidFill>
                  <a:schemeClr val="accent5">
                    <a:lumMod val="50000"/>
                  </a:schemeClr>
                </a:solidFill>
              </a:rPr>
              <a:t> </a:t>
            </a:r>
            <a:r>
              <a:rPr sz="3200" b="1" dirty="0" err="1">
                <a:solidFill>
                  <a:schemeClr val="accent5">
                    <a:lumMod val="50000"/>
                  </a:schemeClr>
                </a:solidFill>
              </a:rPr>
              <a:t>Ölçütleri</a:t>
            </a:r>
            <a:r>
              <a:rPr sz="3200" b="1" dirty="0">
                <a:solidFill>
                  <a:schemeClr val="accent5">
                    <a:lumMod val="50000"/>
                  </a:schemeClr>
                </a:solidFill>
              </a:rPr>
              <a:t> (</a:t>
            </a:r>
            <a:r>
              <a:rPr sz="3200" b="1" dirty="0" err="1">
                <a:solidFill>
                  <a:schemeClr val="accent5">
                    <a:lumMod val="50000"/>
                  </a:schemeClr>
                </a:solidFill>
              </a:rPr>
              <a:t>Sürüm</a:t>
            </a:r>
            <a:r>
              <a:rPr sz="3200" b="1" dirty="0">
                <a:solidFill>
                  <a:schemeClr val="accent5">
                    <a:lumMod val="50000"/>
                  </a:schemeClr>
                </a:solidFill>
              </a:rPr>
              <a:t> </a:t>
            </a:r>
            <a:r>
              <a:rPr lang="tr-TR" sz="3200" b="1" dirty="0">
                <a:solidFill>
                  <a:schemeClr val="accent5">
                    <a:lumMod val="50000"/>
                  </a:schemeClr>
                </a:solidFill>
              </a:rPr>
              <a:t>3</a:t>
            </a:r>
            <a:r>
              <a:rPr sz="3200" b="1" dirty="0" smtClean="0">
                <a:solidFill>
                  <a:schemeClr val="accent5">
                    <a:lumMod val="50000"/>
                  </a:schemeClr>
                </a:solidFill>
              </a:rPr>
              <a:t>.</a:t>
            </a:r>
            <a:r>
              <a:rPr lang="tr-TR" sz="3200" b="1" dirty="0">
                <a:solidFill>
                  <a:schemeClr val="accent5">
                    <a:lumMod val="50000"/>
                  </a:schemeClr>
                </a:solidFill>
              </a:rPr>
              <a:t>2</a:t>
            </a:r>
            <a:r>
              <a:rPr sz="3200" b="1" dirty="0" smtClean="0">
                <a:solidFill>
                  <a:schemeClr val="accent5">
                    <a:lumMod val="50000"/>
                  </a:schemeClr>
                </a:solidFill>
              </a:rPr>
              <a:t>)</a:t>
            </a:r>
            <a:endParaRPr sz="3200" b="1" dirty="0">
              <a:solidFill>
                <a:schemeClr val="accent5">
                  <a:lumMod val="50000"/>
                </a:schemeClr>
              </a:solidFill>
            </a:endParaRPr>
          </a:p>
        </p:txBody>
      </p:sp>
      <p:graphicFrame>
        <p:nvGraphicFramePr>
          <p:cNvPr id="11" name="Diyagram 10"/>
          <p:cNvGraphicFramePr/>
          <p:nvPr>
            <p:extLst>
              <p:ext uri="{D42A27DB-BD31-4B8C-83A1-F6EECF244321}">
                <p14:modId xmlns:p14="http://schemas.microsoft.com/office/powerpoint/2010/main" val="1740686945"/>
              </p:ext>
            </p:extLst>
          </p:nvPr>
        </p:nvGraphicFramePr>
        <p:xfrm>
          <a:off x="1951125" y="2120157"/>
          <a:ext cx="5968253" cy="38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object 2"/>
          <p:cNvSpPr txBox="1"/>
          <p:nvPr/>
        </p:nvSpPr>
        <p:spPr>
          <a:xfrm>
            <a:off x="727714" y="2762490"/>
            <a:ext cx="2446823" cy="2650845"/>
          </a:xfrm>
          <a:prstGeom prst="rect">
            <a:avLst/>
          </a:prstGeom>
        </p:spPr>
        <p:txBody>
          <a:bodyPr vert="horz" wrap="square" lIns="0" tIns="125848" rIns="0" bIns="0" rtlCol="0">
            <a:spAutoFit/>
          </a:bodyPr>
          <a:lstStyle/>
          <a:p>
            <a:pPr marL="213519" indent="-203720">
              <a:spcBef>
                <a:spcPts val="828"/>
              </a:spcBef>
              <a:buAutoNum type="alphaUcPeriod"/>
              <a:tabLst>
                <a:tab pos="214035" algn="l"/>
              </a:tabLst>
            </a:pPr>
            <a:r>
              <a:rPr lang="tr-TR" sz="1800" b="1" u="sng" dirty="0">
                <a:solidFill>
                  <a:srgbClr val="1C3861"/>
                </a:solidFill>
              </a:rPr>
              <a:t>Liderlik, Yönetişim ve </a:t>
            </a:r>
            <a:r>
              <a:rPr sz="1800" b="1" u="sng" dirty="0" err="1">
                <a:solidFill>
                  <a:srgbClr val="1C3861"/>
                </a:solidFill>
              </a:rPr>
              <a:t>Kalite</a:t>
            </a:r>
            <a:endParaRPr lang="tr-TR" sz="1800" b="1" u="sng" dirty="0">
              <a:solidFill>
                <a:srgbClr val="1C3861"/>
              </a:solidFill>
            </a:endParaRPr>
          </a:p>
          <a:p>
            <a:pPr marL="9799">
              <a:spcAft>
                <a:spcPts val="600"/>
              </a:spcAft>
              <a:tabLst>
                <a:tab pos="214035" algn="l"/>
              </a:tabLst>
            </a:pPr>
            <a:r>
              <a:rPr lang="tr-TR" sz="1800" dirty="0"/>
              <a:t>A.1. Liderlik ve Kalite </a:t>
            </a:r>
          </a:p>
          <a:p>
            <a:pPr marL="9799">
              <a:spcAft>
                <a:spcPts val="600"/>
              </a:spcAft>
              <a:tabLst>
                <a:tab pos="214035" algn="l"/>
              </a:tabLst>
            </a:pPr>
            <a:r>
              <a:rPr lang="tr-TR" sz="1800" dirty="0"/>
              <a:t>A.2. Misyon ve Stratejik Amaçlar</a:t>
            </a:r>
          </a:p>
          <a:p>
            <a:pPr marL="9799">
              <a:spcAft>
                <a:spcPts val="600"/>
              </a:spcAft>
              <a:tabLst>
                <a:tab pos="214035" algn="l"/>
              </a:tabLst>
            </a:pPr>
            <a:r>
              <a:rPr lang="tr-TR" sz="1800" dirty="0"/>
              <a:t> A.3. Yönetim Sistemleri </a:t>
            </a:r>
          </a:p>
          <a:p>
            <a:pPr marL="9799">
              <a:spcAft>
                <a:spcPts val="600"/>
              </a:spcAft>
              <a:tabLst>
                <a:tab pos="214035" algn="l"/>
              </a:tabLst>
            </a:pPr>
            <a:r>
              <a:rPr lang="tr-TR" sz="1800" dirty="0"/>
              <a:t>A.4. Paydaş Katılımı </a:t>
            </a:r>
          </a:p>
          <a:p>
            <a:pPr marL="9799">
              <a:spcAft>
                <a:spcPts val="600"/>
              </a:spcAft>
              <a:tabLst>
                <a:tab pos="214035" algn="l"/>
              </a:tabLst>
            </a:pPr>
            <a:r>
              <a:rPr lang="tr-TR" sz="1800" dirty="0"/>
              <a:t>A.5. </a:t>
            </a:r>
            <a:r>
              <a:rPr lang="tr-TR" sz="1800" dirty="0" err="1"/>
              <a:t>Uluslararasılaşma</a:t>
            </a:r>
            <a:r>
              <a:rPr lang="tr-TR" sz="1800" dirty="0"/>
              <a:t> </a:t>
            </a:r>
            <a:endParaRPr lang="tr-TR" sz="1800" dirty="0">
              <a:solidFill>
                <a:srgbClr val="1C3861"/>
              </a:solidFill>
            </a:endParaRPr>
          </a:p>
        </p:txBody>
      </p:sp>
      <p:sp>
        <p:nvSpPr>
          <p:cNvPr id="17" name="object 4"/>
          <p:cNvSpPr txBox="1"/>
          <p:nvPr/>
        </p:nvSpPr>
        <p:spPr>
          <a:xfrm>
            <a:off x="3896483" y="2762490"/>
            <a:ext cx="2822158" cy="3295977"/>
          </a:xfrm>
          <a:prstGeom prst="rect">
            <a:avLst/>
          </a:prstGeom>
        </p:spPr>
        <p:txBody>
          <a:bodyPr vert="horz" wrap="square" lIns="0" tIns="114501" rIns="0" bIns="0" rtlCol="0">
            <a:spAutoFit/>
          </a:bodyPr>
          <a:lstStyle/>
          <a:p>
            <a:pPr marL="209393" indent="-199594">
              <a:spcBef>
                <a:spcPts val="902"/>
              </a:spcBef>
              <a:buAutoNum type="alphaUcPeriod" startAt="2"/>
              <a:tabLst>
                <a:tab pos="209909" algn="l"/>
              </a:tabLst>
            </a:pPr>
            <a:r>
              <a:rPr sz="1800" b="1" u="sng" dirty="0" err="1">
                <a:solidFill>
                  <a:srgbClr val="1C3861"/>
                </a:solidFill>
              </a:rPr>
              <a:t>Eğitim</a:t>
            </a:r>
            <a:r>
              <a:rPr lang="tr-TR" sz="1800" b="1" u="sng" dirty="0">
                <a:solidFill>
                  <a:srgbClr val="1C3861"/>
                </a:solidFill>
              </a:rPr>
              <a:t> ve </a:t>
            </a:r>
            <a:r>
              <a:rPr sz="1800" b="1" u="sng" dirty="0" err="1">
                <a:solidFill>
                  <a:srgbClr val="1C3861"/>
                </a:solidFill>
              </a:rPr>
              <a:t>Öğretim</a:t>
            </a:r>
            <a:endParaRPr sz="1800" b="1" u="sng" dirty="0">
              <a:solidFill>
                <a:srgbClr val="1C3861"/>
              </a:solidFill>
            </a:endParaRPr>
          </a:p>
          <a:p>
            <a:pPr marL="0" lvl="1">
              <a:spcBef>
                <a:spcPts val="828"/>
              </a:spcBef>
              <a:tabLst>
                <a:tab pos="214035" algn="l"/>
              </a:tabLst>
            </a:pPr>
            <a:r>
              <a:rPr lang="tr-TR" sz="1800" dirty="0"/>
              <a:t>B.1. Program Tasarımı, Değerlendirmesi ve Güncellenmesi</a:t>
            </a:r>
          </a:p>
          <a:p>
            <a:pPr marL="0" lvl="1">
              <a:spcBef>
                <a:spcPts val="828"/>
              </a:spcBef>
              <a:tabLst>
                <a:tab pos="214035" algn="l"/>
              </a:tabLst>
            </a:pPr>
            <a:r>
              <a:rPr lang="tr-TR" sz="1800" dirty="0"/>
              <a:t>B.2. Programların Yürütülmesi (Öğrenci Merkezli Öğrenme Öğretme ve Değerlendirme) </a:t>
            </a:r>
          </a:p>
          <a:p>
            <a:pPr marL="0" lvl="1">
              <a:spcBef>
                <a:spcPts val="828"/>
              </a:spcBef>
              <a:tabLst>
                <a:tab pos="214035" algn="l"/>
              </a:tabLst>
            </a:pPr>
            <a:r>
              <a:rPr lang="tr-TR" sz="1800" dirty="0"/>
              <a:t>B.3. Öğrenme Kaynakları ve Akademik Destek Hizmetleri </a:t>
            </a:r>
          </a:p>
          <a:p>
            <a:pPr marL="0" lvl="1">
              <a:spcBef>
                <a:spcPts val="828"/>
              </a:spcBef>
              <a:tabLst>
                <a:tab pos="214035" algn="l"/>
              </a:tabLst>
            </a:pPr>
            <a:r>
              <a:rPr lang="tr-TR" sz="1800" dirty="0"/>
              <a:t>B.4. Öğretim Kadrosu </a:t>
            </a:r>
            <a:endParaRPr sz="1800" dirty="0">
              <a:solidFill>
                <a:srgbClr val="1C3861"/>
              </a:solidFill>
            </a:endParaRPr>
          </a:p>
        </p:txBody>
      </p:sp>
      <p:sp>
        <p:nvSpPr>
          <p:cNvPr id="18" name="Dikdörtgen 17"/>
          <p:cNvSpPr/>
          <p:nvPr/>
        </p:nvSpPr>
        <p:spPr>
          <a:xfrm>
            <a:off x="6718641" y="2762490"/>
            <a:ext cx="2698169" cy="2339102"/>
          </a:xfrm>
          <a:prstGeom prst="rect">
            <a:avLst/>
          </a:prstGeom>
        </p:spPr>
        <p:txBody>
          <a:bodyPr wrap="square">
            <a:spAutoFit/>
          </a:bodyPr>
          <a:lstStyle/>
          <a:p>
            <a:pPr marL="201141" indent="-191342">
              <a:spcBef>
                <a:spcPts val="816"/>
              </a:spcBef>
              <a:buAutoNum type="alphaUcPeriod" startAt="3"/>
              <a:tabLst>
                <a:tab pos="201657" algn="l"/>
              </a:tabLst>
            </a:pPr>
            <a:r>
              <a:rPr lang="tr-TR" sz="1800" b="1" u="sng" dirty="0">
                <a:solidFill>
                  <a:srgbClr val="1C3861"/>
                </a:solidFill>
              </a:rPr>
              <a:t>Araştırma</a:t>
            </a:r>
            <a:r>
              <a:rPr lang="tr-TR" sz="1800" b="1" u="sng" spc="-73" dirty="0">
                <a:solidFill>
                  <a:srgbClr val="C00000"/>
                </a:solidFill>
                <a:uFill>
                  <a:solidFill>
                    <a:srgbClr val="C00000"/>
                  </a:solidFill>
                </a:uFill>
                <a:latin typeface="Arial"/>
                <a:cs typeface="Arial"/>
              </a:rPr>
              <a:t> </a:t>
            </a:r>
            <a:r>
              <a:rPr lang="tr-TR" sz="1800" b="1" u="sng" dirty="0">
                <a:solidFill>
                  <a:srgbClr val="1C3861"/>
                </a:solidFill>
              </a:rPr>
              <a:t>ve Geliştirme</a:t>
            </a:r>
          </a:p>
          <a:p>
            <a:pPr marL="0" lvl="1">
              <a:spcBef>
                <a:spcPts val="828"/>
              </a:spcBef>
              <a:tabLst>
                <a:tab pos="214035" algn="l"/>
              </a:tabLst>
            </a:pPr>
            <a:r>
              <a:rPr lang="tr-TR" sz="1800" dirty="0"/>
              <a:t>C.1. Araştırma Süreçlerinin Yönetimi ve Araştırma Kaynakları</a:t>
            </a:r>
          </a:p>
          <a:p>
            <a:pPr marL="0" lvl="1">
              <a:spcBef>
                <a:spcPts val="828"/>
              </a:spcBef>
              <a:tabLst>
                <a:tab pos="214035" algn="l"/>
              </a:tabLst>
            </a:pPr>
            <a:r>
              <a:rPr lang="tr-TR" sz="1800" dirty="0"/>
              <a:t>C.2. Araştırma Yetkinliği, İş Birlikleri ve Destekler </a:t>
            </a:r>
          </a:p>
          <a:p>
            <a:pPr marL="0" lvl="1">
              <a:spcBef>
                <a:spcPts val="828"/>
              </a:spcBef>
              <a:tabLst>
                <a:tab pos="214035" algn="l"/>
              </a:tabLst>
            </a:pPr>
            <a:r>
              <a:rPr lang="tr-TR" sz="1800" dirty="0"/>
              <a:t>C.3. Araştırma Performansı </a:t>
            </a:r>
            <a:endParaRPr lang="tr-TR" sz="1800" dirty="0">
              <a:solidFill>
                <a:srgbClr val="1C3861"/>
              </a:solidFill>
            </a:endParaRPr>
          </a:p>
        </p:txBody>
      </p:sp>
      <p:sp>
        <p:nvSpPr>
          <p:cNvPr id="19" name="Dikdörtgen 18"/>
          <p:cNvSpPr/>
          <p:nvPr/>
        </p:nvSpPr>
        <p:spPr>
          <a:xfrm>
            <a:off x="3306146" y="6121283"/>
            <a:ext cx="4912024" cy="1405513"/>
          </a:xfrm>
          <a:prstGeom prst="rect">
            <a:avLst/>
          </a:prstGeom>
        </p:spPr>
        <p:txBody>
          <a:bodyPr wrap="square">
            <a:spAutoFit/>
          </a:bodyPr>
          <a:lstStyle/>
          <a:p>
            <a:pPr marL="9799">
              <a:spcBef>
                <a:spcPts val="816"/>
              </a:spcBef>
              <a:tabLst>
                <a:tab pos="201657" algn="l"/>
              </a:tabLst>
            </a:pPr>
            <a:r>
              <a:rPr lang="tr-TR" sz="1600" b="1" dirty="0">
                <a:solidFill>
                  <a:srgbClr val="1C3861"/>
                </a:solidFill>
              </a:rPr>
              <a:t>D</a:t>
            </a:r>
            <a:r>
              <a:rPr lang="tr-TR" sz="1800" b="1" dirty="0">
                <a:solidFill>
                  <a:srgbClr val="1C3861"/>
                </a:solidFill>
              </a:rPr>
              <a:t>. </a:t>
            </a:r>
            <a:r>
              <a:rPr lang="tr-TR" sz="1800" b="1" u="sng" dirty="0">
                <a:solidFill>
                  <a:srgbClr val="1C3861"/>
                </a:solidFill>
              </a:rPr>
              <a:t>Toplumsal Katkı</a:t>
            </a:r>
          </a:p>
          <a:p>
            <a:pPr marL="0" lvl="1">
              <a:spcBef>
                <a:spcPts val="828"/>
              </a:spcBef>
              <a:tabLst>
                <a:tab pos="214035" algn="l"/>
              </a:tabLst>
            </a:pPr>
            <a:r>
              <a:rPr lang="tr-TR" sz="1800" dirty="0"/>
              <a:t>D.1. Toplumsal Katkı Süreçlerinin Yönetimi ve Toplumsal Katkı Kaynakları </a:t>
            </a:r>
          </a:p>
          <a:p>
            <a:pPr marL="0" lvl="1">
              <a:spcBef>
                <a:spcPts val="828"/>
              </a:spcBef>
              <a:tabLst>
                <a:tab pos="214035" algn="l"/>
              </a:tabLst>
            </a:pPr>
            <a:r>
              <a:rPr lang="tr-TR" sz="1800" dirty="0"/>
              <a:t>D.2 Toplumsal Katkı Performansı</a:t>
            </a:r>
            <a:endParaRPr lang="tr-TR" sz="1800" dirty="0">
              <a:solidFill>
                <a:srgbClr val="1C3861"/>
              </a:solidFill>
            </a:endParaRPr>
          </a:p>
        </p:txBody>
      </p:sp>
    </p:spTree>
    <p:extLst>
      <p:ext uri="{BB962C8B-B14F-4D97-AF65-F5344CB8AC3E}">
        <p14:creationId xmlns:p14="http://schemas.microsoft.com/office/powerpoint/2010/main" val="2527700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8776</TotalTime>
  <Words>2744</Words>
  <Application>Microsoft Office PowerPoint</Application>
  <PresentationFormat>Özel</PresentationFormat>
  <Paragraphs>280</Paragraphs>
  <Slides>31</Slides>
  <Notes>6</Notes>
  <HiddenSlides>0</HiddenSlides>
  <MMClips>0</MMClips>
  <ScaleCrop>false</ScaleCrop>
  <HeadingPairs>
    <vt:vector size="6" baseType="variant">
      <vt:variant>
        <vt:lpstr>Kullanılan Yazı Tipleri</vt:lpstr>
      </vt:variant>
      <vt:variant>
        <vt:i4>13</vt:i4>
      </vt:variant>
      <vt:variant>
        <vt:lpstr>Tema</vt:lpstr>
      </vt:variant>
      <vt:variant>
        <vt:i4>1</vt:i4>
      </vt:variant>
      <vt:variant>
        <vt:lpstr>Slayt Başlıkları</vt:lpstr>
      </vt:variant>
      <vt:variant>
        <vt:i4>31</vt:i4>
      </vt:variant>
    </vt:vector>
  </HeadingPairs>
  <TitlesOfParts>
    <vt:vector size="45" baseType="lpstr">
      <vt:lpstr>Arial</vt:lpstr>
      <vt:lpstr>Aroania</vt:lpstr>
      <vt:lpstr>Calibri</vt:lpstr>
      <vt:lpstr>Calibri Light</vt:lpstr>
      <vt:lpstr>CamberW04-Regular</vt:lpstr>
      <vt:lpstr>Carlito</vt:lpstr>
      <vt:lpstr>Chalkduster</vt:lpstr>
      <vt:lpstr>Corbel</vt:lpstr>
      <vt:lpstr>HelveticaNeueLT Std Blk</vt:lpstr>
      <vt:lpstr>Lato Thin</vt:lpstr>
      <vt:lpstr>Symbol</vt:lpstr>
      <vt:lpstr>Times New Roman</vt:lpstr>
      <vt:lpstr>Wingdings</vt:lpstr>
      <vt:lpstr>Office Teması</vt:lpstr>
      <vt:lpstr>BİRİM İÇ DEĞERLENDİRME RAPORU HAZIRLANMASINDA DİKKAT EDİLECEK HUSUSLAR  </vt:lpstr>
      <vt:lpstr>KURUM  İÇ  DEĞERLENDİRME   RAPORU  (KİDR)</vt:lpstr>
      <vt:lpstr>Kurum İç Değerlendirme Raporu (KİDR);</vt:lpstr>
      <vt:lpstr>BİDR’in amacı,</vt:lpstr>
      <vt:lpstr>Birimlerden ne bekliyoruz?</vt:lpstr>
      <vt:lpstr>BİDR’nin aşağıdaki soruların cevabını içerecek şekilde hazırlanması beklenmektedir:</vt:lpstr>
      <vt:lpstr>PowerPoint Sunusu</vt:lpstr>
      <vt:lpstr>PowerPoint Sunusu</vt:lpstr>
      <vt:lpstr>YÖKAK Değerlendirme Ölçütleri (Sürüm 3.2)</vt:lpstr>
      <vt:lpstr>PowerPoint Sunusu</vt:lpstr>
      <vt:lpstr>PowerPoint Sunusu</vt:lpstr>
      <vt:lpstr>Olgunluk Seviyesi 4 demek için…</vt:lpstr>
      <vt:lpstr>Olgunluk Seviyesi 5 Problemi !</vt:lpstr>
      <vt:lpstr>PowerPoint Sunusu</vt:lpstr>
      <vt:lpstr>Kanıtlar nasıl sunulmalı?</vt:lpstr>
      <vt:lpstr>PowerPoint Sunusu</vt:lpstr>
      <vt:lpstr>PowerPoint Sunusu</vt:lpstr>
      <vt:lpstr>Kanıtların Yazımı</vt:lpstr>
      <vt:lpstr>Kanıtların Metin İçinde Gösterimi-Örnek</vt:lpstr>
      <vt:lpstr>PowerPoint Sunusu</vt:lpstr>
      <vt:lpstr>PowerPoint Sunusu</vt:lpstr>
      <vt:lpstr>A.1.4. İç kalite güvencesi mekanizmaları</vt:lpstr>
      <vt:lpstr>A.2.2. İç kalite güvencesi mekanizmaları</vt:lpstr>
      <vt:lpstr>BİDR yazımına örnekler  (uygun ve uygun olmayan)</vt:lpstr>
      <vt:lpstr>A.4. Paydaş Katılımı</vt:lpstr>
      <vt:lpstr>A.4. Paydaş Katılımı</vt:lpstr>
      <vt:lpstr>Akademik Birimlerde Rapor Hazırlık Süreci</vt:lpstr>
      <vt:lpstr>Akademik Birimlerde Rapor Hazırlık Süreci</vt:lpstr>
      <vt:lpstr>Kurum/ Birim İç Değerlendirme Raporu Takvimi </vt:lpstr>
      <vt:lpstr>Faydalı Belgeler</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Ramazan BAYINDIR</dc:creator>
  <cp:lastModifiedBy>Gazi</cp:lastModifiedBy>
  <cp:revision>771</cp:revision>
  <cp:lastPrinted>2020-09-30T09:31:17Z</cp:lastPrinted>
  <dcterms:created xsi:type="dcterms:W3CDTF">2017-11-10T11:32:26Z</dcterms:created>
  <dcterms:modified xsi:type="dcterms:W3CDTF">2024-01-15T06:25:24Z</dcterms:modified>
</cp:coreProperties>
</file>