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9144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375F92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375F92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375F92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8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2133600"/>
            <a:ext cx="9144000" cy="3029712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83108" y="1638300"/>
            <a:ext cx="3530600" cy="1524000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7491" y="190500"/>
            <a:ext cx="3485388" cy="1475232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232916" y="3357372"/>
            <a:ext cx="6377178" cy="872489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45664" y="3907535"/>
            <a:ext cx="4051553" cy="87248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315211" y="4456176"/>
            <a:ext cx="6710934" cy="87249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4000" cy="6857998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1126236"/>
            <a:ext cx="9144000" cy="4966716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669791" y="6172200"/>
            <a:ext cx="1836419" cy="661416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213092" y="266700"/>
            <a:ext cx="1836420" cy="77723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371602"/>
            <a:ext cx="8072119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375F92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09776" y="1623313"/>
            <a:ext cx="7365365" cy="3606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3/10/2025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400" y="2895600"/>
            <a:ext cx="8305800" cy="227639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25575" marR="526415" indent="-1413510" algn="ctr">
              <a:lnSpc>
                <a:spcPct val="112799"/>
              </a:lnSpc>
              <a:spcBef>
                <a:spcPts val="95"/>
              </a:spcBef>
            </a:pPr>
            <a:endParaRPr lang="tr-TR" sz="3200" b="1" spc="-5" dirty="0">
              <a:latin typeface="Georgia"/>
              <a:cs typeface="Georgia"/>
            </a:endParaRPr>
          </a:p>
          <a:p>
            <a:pPr marL="1425575" marR="526415" indent="-1413510" algn="ctr">
              <a:lnSpc>
                <a:spcPct val="112799"/>
              </a:lnSpc>
              <a:spcBef>
                <a:spcPts val="95"/>
              </a:spcBef>
            </a:pPr>
            <a:r>
              <a:rPr lang="tr-TR" sz="3200" b="1" spc="-5" dirty="0">
                <a:latin typeface="Georgia"/>
                <a:cs typeface="Georgia"/>
              </a:rPr>
              <a:t>INTERNAL MEDICINE NURSING</a:t>
            </a:r>
          </a:p>
          <a:p>
            <a:pPr marL="1425575" marR="526415" indent="-1413510" algn="ctr">
              <a:lnSpc>
                <a:spcPct val="112799"/>
              </a:lnSpc>
              <a:spcBef>
                <a:spcPts val="95"/>
              </a:spcBef>
            </a:pPr>
            <a:r>
              <a:rPr lang="tr-TR" sz="3200" b="1" spc="-5" dirty="0">
                <a:latin typeface="Georgia"/>
                <a:cs typeface="Georgia"/>
              </a:rPr>
              <a:t>DEPARTMENT</a:t>
            </a:r>
          </a:p>
          <a:p>
            <a:pPr marL="1425575" marR="526415" indent="-1413510" algn="ctr">
              <a:lnSpc>
                <a:spcPct val="112799"/>
              </a:lnSpc>
              <a:spcBef>
                <a:spcPts val="95"/>
              </a:spcBef>
            </a:pPr>
            <a:r>
              <a:rPr lang="tr-TR" sz="3200" b="1" spc="-5" dirty="0">
                <a:latin typeface="Georgia"/>
                <a:cs typeface="Georgia"/>
              </a:rPr>
              <a:t>GRADUATE PROGRAMS</a:t>
            </a:r>
            <a:endParaRPr sz="32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81558"/>
            <a:ext cx="373887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/>
              <a:t>A</a:t>
            </a:r>
            <a:r>
              <a:rPr lang="tr-TR" sz="2800" spc="-10" dirty="0"/>
              <a:t>C</a:t>
            </a:r>
            <a:r>
              <a:rPr sz="2800" spc="-10" dirty="0"/>
              <a:t>ADEM</a:t>
            </a:r>
            <a:r>
              <a:rPr lang="tr-TR" sz="2800" spc="-10" dirty="0"/>
              <a:t>IC STAFS</a:t>
            </a:r>
            <a:endParaRPr sz="2800" dirty="0"/>
          </a:p>
        </p:txBody>
      </p:sp>
      <p:sp>
        <p:nvSpPr>
          <p:cNvPr id="4" name="Dikdörtgen 3"/>
          <p:cNvSpPr/>
          <p:nvPr/>
        </p:nvSpPr>
        <p:spPr>
          <a:xfrm>
            <a:off x="762000" y="1676400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Prof. Dr. Ülkü POLAT</a:t>
            </a:r>
          </a:p>
          <a:p>
            <a:r>
              <a:rPr lang="tr-TR" dirty="0" err="1"/>
              <a:t>Associate</a:t>
            </a:r>
            <a:r>
              <a:rPr lang="tr-TR" dirty="0"/>
              <a:t> </a:t>
            </a:r>
            <a:r>
              <a:rPr lang="tr-TR" dirty="0" err="1"/>
              <a:t>Professor</a:t>
            </a:r>
            <a:r>
              <a:rPr lang="tr-TR" dirty="0"/>
              <a:t> Özlem CANBOLAT</a:t>
            </a:r>
          </a:p>
          <a:p>
            <a:r>
              <a:rPr lang="tr-TR" dirty="0" err="1"/>
              <a:t>Assistant</a:t>
            </a:r>
            <a:r>
              <a:rPr lang="tr-TR" dirty="0"/>
              <a:t> </a:t>
            </a:r>
            <a:r>
              <a:rPr lang="tr-TR" dirty="0" err="1"/>
              <a:t>Professor</a:t>
            </a:r>
            <a:r>
              <a:rPr lang="tr-TR" dirty="0"/>
              <a:t> Elif Sözeri ÖZTÜRK</a:t>
            </a:r>
          </a:p>
          <a:p>
            <a:r>
              <a:rPr lang="tr-TR" dirty="0" err="1"/>
              <a:t>Assistant</a:t>
            </a:r>
            <a:r>
              <a:rPr lang="tr-TR" dirty="0"/>
              <a:t> </a:t>
            </a:r>
            <a:r>
              <a:rPr lang="tr-TR" dirty="0" err="1"/>
              <a:t>Professor</a:t>
            </a:r>
            <a:r>
              <a:rPr lang="tr-TR" dirty="0"/>
              <a:t> Tuğba KARATAŞ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91998"/>
            <a:ext cx="45231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tr-TR" sz="2800" dirty="0"/>
              <a:t>FIELDS  OF RESEARCH</a:t>
            </a:r>
            <a:endParaRPr sz="2800" dirty="0"/>
          </a:p>
        </p:txBody>
      </p:sp>
      <p:sp>
        <p:nvSpPr>
          <p:cNvPr id="3" name="object 3"/>
          <p:cNvSpPr txBox="1"/>
          <p:nvPr/>
        </p:nvSpPr>
        <p:spPr>
          <a:xfrm>
            <a:off x="535940" y="1217118"/>
            <a:ext cx="5884545" cy="720069"/>
          </a:xfrm>
          <a:prstGeom prst="rect">
            <a:avLst/>
          </a:prstGeom>
        </p:spPr>
        <p:txBody>
          <a:bodyPr vert="horz" wrap="square" lIns="0" tIns="11112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75"/>
              </a:spcBef>
              <a:buSzPct val="103125"/>
              <a:buFont typeface="Arial MT"/>
              <a:buChar char="•"/>
              <a:tabLst>
                <a:tab pos="355600" algn="l"/>
                <a:tab pos="356235" algn="l"/>
              </a:tabLst>
            </a:pPr>
            <a:endParaRPr lang="tr-TR" sz="1600" spc="-5" dirty="0">
              <a:latin typeface="Tahoma"/>
              <a:cs typeface="Tahoma"/>
            </a:endParaRPr>
          </a:p>
          <a:p>
            <a:pPr marL="355600" indent="-343535">
              <a:lnSpc>
                <a:spcPct val="100000"/>
              </a:lnSpc>
              <a:spcBef>
                <a:spcPts val="875"/>
              </a:spcBef>
              <a:buSzPct val="103125"/>
              <a:buFont typeface="Arial MT"/>
              <a:buChar char="•"/>
              <a:tabLst>
                <a:tab pos="355600" algn="l"/>
                <a:tab pos="356235" algn="l"/>
              </a:tabLst>
            </a:pPr>
            <a:endParaRPr lang="tr-TR" sz="1600" spc="-5" dirty="0">
              <a:latin typeface="Tahoma"/>
              <a:cs typeface="Tahoma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1295400" y="1226217"/>
            <a:ext cx="6248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Studies on chronic diseases (stroke, heart failure, diabetes, etc.) and nursing</a:t>
            </a:r>
            <a:endParaRPr lang="tr-TR" sz="2000" dirty="0"/>
          </a:p>
          <a:p>
            <a:r>
              <a:rPr lang="en-US" sz="2000" dirty="0"/>
              <a:t>Elderly care/health nursing and related studies</a:t>
            </a:r>
            <a:endParaRPr lang="tr-TR" sz="2000" dirty="0"/>
          </a:p>
          <a:p>
            <a:r>
              <a:rPr lang="en-US" sz="2000" dirty="0"/>
              <a:t>Studies on home care </a:t>
            </a:r>
            <a:r>
              <a:rPr lang="en-US" sz="2000" dirty="0" err="1"/>
              <a:t>nursingStudies</a:t>
            </a:r>
            <a:r>
              <a:rPr lang="en-US" sz="2000" dirty="0"/>
              <a:t> on palliative care and nursing</a:t>
            </a:r>
            <a:endParaRPr lang="tr-TR" sz="2000" dirty="0"/>
          </a:p>
          <a:p>
            <a:r>
              <a:rPr lang="en-US" sz="2000" dirty="0"/>
              <a:t>Studies on intensive care patients and nursing</a:t>
            </a:r>
            <a:endParaRPr lang="tr-TR" sz="2000" dirty="0"/>
          </a:p>
          <a:p>
            <a:r>
              <a:rPr lang="en-US" sz="2000" dirty="0"/>
              <a:t>Studies on oncological diseases and nursing</a:t>
            </a:r>
            <a:endParaRPr lang="tr-TR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24358"/>
            <a:ext cx="6093460" cy="780342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400"/>
              </a:lnSpc>
              <a:spcBef>
                <a:spcPts val="85"/>
              </a:spcBef>
            </a:pPr>
            <a:r>
              <a:rPr lang="tr-TR" sz="2500" dirty="0"/>
              <a:t>RESEARCH FACILITIES (LABORATORY INFRASTRUCTURE)</a:t>
            </a:r>
            <a:endParaRPr sz="2500" dirty="0"/>
          </a:p>
        </p:txBody>
      </p:sp>
      <p:sp>
        <p:nvSpPr>
          <p:cNvPr id="3" name="object 3"/>
          <p:cNvSpPr txBox="1"/>
          <p:nvPr/>
        </p:nvSpPr>
        <p:spPr>
          <a:xfrm>
            <a:off x="685800" y="1447800"/>
            <a:ext cx="562673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1600" spc="-5" dirty="0">
                <a:latin typeface="Tahoma"/>
                <a:cs typeface="Tahoma"/>
              </a:rPr>
              <a:t>There is no laboratory infrastructure for the department</a:t>
            </a:r>
            <a:endParaRPr sz="1600" dirty="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71602"/>
            <a:ext cx="8072119" cy="687368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0499"/>
              </a:lnSpc>
              <a:spcBef>
                <a:spcPts val="80"/>
              </a:spcBef>
            </a:pPr>
            <a:r>
              <a:rPr lang="en-US" spc="-5" dirty="0"/>
              <a:t>QUOTA NUMBER</a:t>
            </a:r>
            <a:r>
              <a:rPr lang="tr-TR" spc="-5" dirty="0"/>
              <a:t>S</a:t>
            </a:r>
            <a:r>
              <a:rPr lang="en-US" spc="-5" dirty="0"/>
              <a:t> AND PROGRAM ADMISSION </a:t>
            </a:r>
            <a:r>
              <a:rPr lang="tr-TR" spc="-5" dirty="0"/>
              <a:t>REQUIREMENTS</a:t>
            </a:r>
            <a:r>
              <a:rPr lang="en-US" spc="-5" dirty="0"/>
              <a:t> FOR </a:t>
            </a:r>
            <a:r>
              <a:rPr lang="tr-TR" spc="-5" dirty="0"/>
              <a:t>SPRİNG</a:t>
            </a:r>
            <a:r>
              <a:rPr lang="en-US" spc="-5" dirty="0"/>
              <a:t> </a:t>
            </a:r>
            <a:r>
              <a:rPr lang="tr-TR" spc="-5" dirty="0"/>
              <a:t>SEMESTER 2024-2025</a:t>
            </a:r>
            <a:endParaRPr spc="-5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586088"/>
              </p:ext>
            </p:extLst>
          </p:nvPr>
        </p:nvGraphicFramePr>
        <p:xfrm>
          <a:off x="1109776" y="1676400"/>
          <a:ext cx="7346312" cy="36372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88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7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2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40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82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237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36948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30580">
                <a:tc gridSpan="3">
                  <a:txBody>
                    <a:bodyPr/>
                    <a:lstStyle/>
                    <a:p>
                      <a:pPr marL="868044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lang="tr-TR" sz="1600" dirty="0">
                          <a:latin typeface="Calibri"/>
                          <a:cs typeface="Calibri"/>
                        </a:rPr>
                        <a:t>QUOTA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b="1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lang="tr-TR" sz="1150" b="1" dirty="0">
                          <a:latin typeface="Times New Roman"/>
                          <a:cs typeface="Times New Roman"/>
                        </a:rPr>
                        <a:t>SCORE</a:t>
                      </a:r>
                      <a:r>
                        <a:rPr lang="tr-TR" sz="1150" b="1" baseline="0" dirty="0">
                          <a:latin typeface="Times New Roman"/>
                          <a:cs typeface="Times New Roman"/>
                        </a:rPr>
                        <a:t> TYPE</a:t>
                      </a:r>
                      <a:endParaRPr sz="115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150" dirty="0">
                        <a:latin typeface="Times New Roman"/>
                        <a:cs typeface="Times New Roman"/>
                      </a:endParaRPr>
                    </a:p>
                    <a:p>
                      <a:pPr marL="90805" marR="140335">
                        <a:lnSpc>
                          <a:spcPts val="1340"/>
                        </a:lnSpc>
                      </a:pP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P</a:t>
                      </a:r>
                      <a:r>
                        <a:rPr sz="12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OG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2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AM  </a:t>
                      </a:r>
                      <a:r>
                        <a:rPr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lang="tr-TR" sz="12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YPE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634365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lang="tr-TR" sz="1600" b="1" dirty="0">
                          <a:latin typeface="Calibri"/>
                          <a:cs typeface="Calibri"/>
                        </a:rPr>
                        <a:t>SCORE</a:t>
                      </a:r>
                      <a:r>
                        <a:rPr lang="tr-TR" sz="1600" b="1" baseline="0" dirty="0">
                          <a:latin typeface="Calibri"/>
                          <a:cs typeface="Calibri"/>
                        </a:rPr>
                        <a:t> CRITERIA</a:t>
                      </a:r>
                      <a:endParaRPr sz="1600" b="1" dirty="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82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50" dirty="0">
                        <a:latin typeface="Times New Roman"/>
                        <a:cs typeface="Times New Roman"/>
                      </a:endParaRPr>
                    </a:p>
                    <a:p>
                      <a:pPr marL="95885">
                        <a:lnSpc>
                          <a:spcPct val="100000"/>
                        </a:lnSpc>
                      </a:pPr>
                      <a:r>
                        <a:rPr lang="tr-TR" sz="1200" b="1" dirty="0">
                          <a:latin typeface="Calibri"/>
                          <a:cs typeface="Calibri"/>
                        </a:rPr>
                        <a:t>MASTER’S DEGREE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50" dirty="0">
                        <a:latin typeface="Times New Roman"/>
                        <a:cs typeface="Times New Roman"/>
                      </a:endParaRPr>
                    </a:p>
                    <a:p>
                      <a:pPr marL="88265">
                        <a:lnSpc>
                          <a:spcPct val="100000"/>
                        </a:lnSpc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DOKTORA</a:t>
                      </a:r>
                      <a:r>
                        <a:rPr lang="tr-TR" sz="1200" b="1" spc="-5" dirty="0">
                          <a:latin typeface="Calibri"/>
                          <a:cs typeface="Calibri"/>
                        </a:rPr>
                        <a:t>TE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89535" marR="210185" algn="just">
                        <a:lnSpc>
                          <a:spcPct val="102499"/>
                        </a:lnSpc>
                      </a:pPr>
                      <a:r>
                        <a:rPr lang="tr-TR" sz="1200" b="1" spc="-5" dirty="0">
                          <a:latin typeface="Calibri"/>
                          <a:cs typeface="Calibri"/>
                        </a:rPr>
                        <a:t>FOREIGN</a:t>
                      </a:r>
                    </a:p>
                    <a:p>
                      <a:pPr marL="89535" marR="210185" algn="just">
                        <a:lnSpc>
                          <a:spcPct val="102499"/>
                        </a:lnSpc>
                      </a:pPr>
                      <a:r>
                        <a:rPr lang="tr-TR" sz="1200" b="1" spc="-5" dirty="0">
                          <a:latin typeface="Calibri"/>
                          <a:cs typeface="Calibri"/>
                        </a:rPr>
                        <a:t>NATIONALMA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/DR.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  <a:p>
                      <a:pPr marL="92075" marR="158750">
                        <a:lnSpc>
                          <a:spcPts val="1200"/>
                        </a:lnSpc>
                        <a:spcBef>
                          <a:spcPts val="5"/>
                        </a:spcBef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ALES 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tr-TR" sz="1200" b="1" spc="-5" dirty="0">
                          <a:latin typeface="Calibri"/>
                          <a:cs typeface="Calibri"/>
                        </a:rPr>
                        <a:t>SCORE</a:t>
                      </a:r>
                      <a:r>
                        <a:rPr sz="1200" b="1" dirty="0">
                          <a:latin typeface="Calibri"/>
                          <a:cs typeface="Calibri"/>
                        </a:rPr>
                        <a:t>/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ts val="1260"/>
                        </a:lnSpc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*TUS*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tr-TR" sz="1200" b="1" dirty="0">
                          <a:latin typeface="Calibri"/>
                          <a:cs typeface="Calibri"/>
                        </a:rPr>
                        <a:t>FOREIGN</a:t>
                      </a:r>
                      <a:r>
                        <a:rPr lang="tr-TR" sz="1200" b="1" baseline="0" dirty="0">
                          <a:latin typeface="Calibri"/>
                          <a:cs typeface="Calibri"/>
                        </a:rPr>
                        <a:t> LANGUAGE SCORE</a:t>
                      </a:r>
                      <a:endParaRPr sz="1200" b="1" dirty="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marL="89535">
                        <a:lnSpc>
                          <a:spcPts val="1355"/>
                        </a:lnSpc>
                      </a:pPr>
                      <a:r>
                        <a:rPr lang="tr-TR" sz="1200" b="1" spc="-5" dirty="0">
                          <a:latin typeface="Calibri"/>
                          <a:cs typeface="Calibri"/>
                        </a:rPr>
                        <a:t>GRADUATION</a:t>
                      </a:r>
                      <a:r>
                        <a:rPr lang="tr-TR" sz="1200" b="1" spc="-5" baseline="0" dirty="0">
                          <a:latin typeface="Calibri"/>
                          <a:cs typeface="Calibri"/>
                        </a:rPr>
                        <a:t> GRADE</a:t>
                      </a:r>
                    </a:p>
                    <a:p>
                      <a:pPr marL="89535">
                        <a:lnSpc>
                          <a:spcPts val="1355"/>
                        </a:lnSpc>
                      </a:pPr>
                      <a:r>
                        <a:rPr sz="1200" b="1" spc="-5" dirty="0">
                          <a:latin typeface="Calibri"/>
                          <a:cs typeface="Calibri"/>
                        </a:rPr>
                        <a:t>(</a:t>
                      </a:r>
                      <a:r>
                        <a:rPr lang="tr-TR" sz="1200" b="1" spc="-5" dirty="0">
                          <a:latin typeface="Calibri"/>
                          <a:cs typeface="Calibri"/>
                        </a:rPr>
                        <a:t>UNDERGRADUATE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/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  <a:p>
                      <a:pPr marL="8953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lang="tr-TR" sz="1200" b="1" spc="0" dirty="0">
                          <a:latin typeface="Calibri"/>
                          <a:cs typeface="Calibri"/>
                        </a:rPr>
                        <a:t>MA</a:t>
                      </a:r>
                      <a:r>
                        <a:rPr sz="1200" b="1" spc="-5" dirty="0">
                          <a:latin typeface="Calibri"/>
                          <a:cs typeface="Calibri"/>
                        </a:rPr>
                        <a:t>)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25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76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2065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lang="tr-TR" sz="1200" dirty="0">
                          <a:latin typeface="Calibri"/>
                          <a:cs typeface="Calibri"/>
                        </a:rPr>
                        <a:t>E.W./NUM.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742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179705">
                        <a:lnSpc>
                          <a:spcPct val="100000"/>
                        </a:lnSpc>
                        <a:spcBef>
                          <a:spcPts val="690"/>
                        </a:spcBef>
                      </a:pPr>
                      <a:r>
                        <a:rPr lang="tr-TR" sz="1200" dirty="0">
                          <a:latin typeface="Calibri"/>
                          <a:cs typeface="Calibri"/>
                        </a:rPr>
                        <a:t>MASTER’S</a:t>
                      </a:r>
                      <a:r>
                        <a:rPr lang="tr-TR" sz="1200" baseline="0" dirty="0">
                          <a:latin typeface="Calibri"/>
                          <a:cs typeface="Calibri"/>
                        </a:rPr>
                        <a:t> DEGREE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876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lang="tr-TR" sz="1200" dirty="0">
                          <a:latin typeface="Calibri"/>
                          <a:cs typeface="Calibri"/>
                        </a:rPr>
                        <a:t>60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lang="tr-TR" sz="1200" dirty="0">
                          <a:latin typeface="Calibri"/>
                          <a:cs typeface="Calibri"/>
                        </a:rPr>
                        <a:t>60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203835">
                        <a:lnSpc>
                          <a:spcPct val="100000"/>
                        </a:lnSpc>
                        <a:spcBef>
                          <a:spcPts val="7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2,00/4,00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996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3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855">
                <a:tc gridSpan="8"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400"/>
                        </a:spcBef>
                      </a:pPr>
                      <a:r>
                        <a:rPr lang="en-US" sz="1600" dirty="0">
                          <a:latin typeface="+mn-lt"/>
                          <a:cs typeface="Calibri"/>
                        </a:rPr>
                        <a:t>UNDERGRADUATE PROGRAMS </a:t>
                      </a:r>
                      <a:r>
                        <a:rPr lang="tr-TR" sz="1600" dirty="0">
                          <a:latin typeface="+mn-lt"/>
                          <a:cs typeface="Calibri"/>
                        </a:rPr>
                        <a:t>ADMITTING</a:t>
                      </a:r>
                      <a:r>
                        <a:rPr lang="tr-TR" sz="1600" baseline="0" dirty="0">
                          <a:latin typeface="+mn-lt"/>
                          <a:cs typeface="Calibri"/>
                        </a:rPr>
                        <a:t> </a:t>
                      </a:r>
                      <a:r>
                        <a:rPr lang="en-US" sz="1600" dirty="0">
                          <a:latin typeface="+mn-lt"/>
                          <a:cs typeface="Calibri"/>
                        </a:rPr>
                        <a:t>STUDENTS</a:t>
                      </a:r>
                      <a:endParaRPr sz="1600" dirty="0">
                        <a:latin typeface="Calibri"/>
                        <a:cs typeface="Calibri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6892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13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tr-TR" sz="1400" b="1" dirty="0">
                          <a:latin typeface="Times New Roman"/>
                          <a:cs typeface="Times New Roman"/>
                        </a:rPr>
                        <a:t>MASTER’S</a:t>
                      </a:r>
                      <a:r>
                        <a:rPr lang="tr-TR" sz="1400" b="1" baseline="0" dirty="0">
                          <a:latin typeface="Times New Roman"/>
                          <a:cs typeface="Times New Roman"/>
                        </a:rPr>
                        <a:t> DEGREE</a:t>
                      </a:r>
                      <a:endParaRPr sz="1400" b="1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lang="tr-TR" sz="1200" dirty="0" err="1">
                          <a:latin typeface="+mn-lt"/>
                          <a:cs typeface="Calibri"/>
                        </a:rPr>
                        <a:t>Faculty</a:t>
                      </a:r>
                      <a:r>
                        <a:rPr lang="tr-TR" sz="1200" dirty="0">
                          <a:latin typeface="+mn-lt"/>
                          <a:cs typeface="Calibri"/>
                        </a:rPr>
                        <a:t> of </a:t>
                      </a:r>
                      <a:r>
                        <a:rPr lang="tr-TR" sz="1200" dirty="0" err="1">
                          <a:latin typeface="+mn-lt"/>
                          <a:cs typeface="Calibri"/>
                        </a:rPr>
                        <a:t>Nursing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331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marL="301625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sz="1200" dirty="0">
                          <a:latin typeface="Calibri"/>
                          <a:cs typeface="Calibri"/>
                        </a:rPr>
                        <a:t>3264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lang="en-US" sz="1200" dirty="0">
                          <a:latin typeface="+mn-lt"/>
                          <a:cs typeface="Calibri"/>
                        </a:rPr>
                        <a:t>Faculty of Health Sciences, Department of Nursing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8699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185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lang="tr-TR" sz="1200" dirty="0">
                          <a:latin typeface="+mn-lt"/>
                          <a:cs typeface="Calibri"/>
                        </a:rPr>
                        <a:t>School of </a:t>
                      </a:r>
                      <a:r>
                        <a:rPr lang="tr-TR" sz="1200" dirty="0" err="1">
                          <a:latin typeface="+mn-lt"/>
                          <a:cs typeface="Calibri"/>
                        </a:rPr>
                        <a:t>Nursing</a:t>
                      </a:r>
                      <a:endParaRPr sz="1200" dirty="0">
                        <a:latin typeface="Calibri"/>
                        <a:cs typeface="Calibri"/>
                      </a:endParaRPr>
                    </a:p>
                  </a:txBody>
                  <a:tcPr marL="0" marR="0" marT="882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</TotalTime>
  <Words>170</Words>
  <Application>Microsoft Office PowerPoint</Application>
  <PresentationFormat>Ekran Gösterisi (4:3)</PresentationFormat>
  <Paragraphs>55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1" baseType="lpstr">
      <vt:lpstr>Arial MT</vt:lpstr>
      <vt:lpstr>Calibri</vt:lpstr>
      <vt:lpstr>Georgia</vt:lpstr>
      <vt:lpstr>Tahoma</vt:lpstr>
      <vt:lpstr>Times New Roman</vt:lpstr>
      <vt:lpstr>Office Theme</vt:lpstr>
      <vt:lpstr>PowerPoint Sunusu</vt:lpstr>
      <vt:lpstr>ACADEMIC STAFS</vt:lpstr>
      <vt:lpstr>FIELDS  OF RESEARCH</vt:lpstr>
      <vt:lpstr>RESEARCH FACILITIES (LABORATORY INFRASTRUCTURE)</vt:lpstr>
      <vt:lpstr>QUOTA NUMBERS AND PROGRAM ADMISSION REQUIREMENTS FOR SPRİNG SEMESTER 2024-2025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subject>Oryantasyon Programı  43</dc:subject>
  <dc:creator>enVision Document &amp; Workflow Management System</dc:creator>
  <cp:lastModifiedBy>Gazi</cp:lastModifiedBy>
  <cp:revision>21</cp:revision>
  <dcterms:created xsi:type="dcterms:W3CDTF">2024-02-05T11:41:19Z</dcterms:created>
  <dcterms:modified xsi:type="dcterms:W3CDTF">2025-03-10T13:21:18Z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2022-01-17T00:00:00Z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2024-02-05T00:00:00Z</vt:filetime>
  </property>
</Properties>
</file>